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7" r:id="rId2"/>
    <p:sldId id="258" r:id="rId3"/>
    <p:sldId id="269" r:id="rId4"/>
    <p:sldId id="279" r:id="rId5"/>
    <p:sldId id="278" r:id="rId6"/>
    <p:sldId id="280" r:id="rId7"/>
    <p:sldId id="281" r:id="rId8"/>
    <p:sldId id="282" r:id="rId9"/>
    <p:sldId id="283" r:id="rId10"/>
    <p:sldId id="284" r:id="rId11"/>
    <p:sldId id="285" r:id="rId12"/>
    <p:sldId id="286" r:id="rId13"/>
    <p:sldId id="287" r:id="rId14"/>
    <p:sldId id="288" r:id="rId15"/>
    <p:sldId id="289" r:id="rId16"/>
    <p:sldId id="274" r:id="rId17"/>
  </p:sldIdLst>
  <p:sldSz cx="12192000" cy="6858000"/>
  <p:notesSz cx="6858000" cy="9144000"/>
  <p:embeddedFontLst>
    <p:embeddedFont>
      <p:font typeface="Noto Sans KR Black" panose="020B0604020202020204" charset="-128"/>
      <p:bold r:id="rId18"/>
    </p:embeddedFont>
    <p:embeddedFont>
      <p:font typeface="Noto Sans KR Light" panose="020B0604020202020204" charset="-128"/>
      <p:regular r:id="rId19"/>
    </p:embeddedFont>
    <p:embeddedFont>
      <p:font typeface="Noto Sans KR Medium" panose="020B0604020202020204" charset="-128"/>
      <p:regular r:id="rId20"/>
    </p:embeddedFont>
    <p:embeddedFont>
      <p:font typeface="맑은 고딕" panose="020B0503020000020004" pitchFamily="34" charset="-127"/>
      <p:regular r:id="rId21"/>
      <p:bold r:id="rId22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79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E3731"/>
    <a:srgbClr val="294A43"/>
    <a:srgbClr val="335B52"/>
    <a:srgbClr val="0D1615"/>
    <a:srgbClr val="14201E"/>
    <a:srgbClr val="213631"/>
    <a:srgbClr val="1A2A27"/>
    <a:srgbClr val="5C68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129F60D-245C-49A1-A5DE-297401B6A4C0}" v="27" dt="2024-06-28T11:17:14.05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741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474" y="114"/>
      </p:cViewPr>
      <p:guideLst>
        <p:guide orient="horz" pos="2160"/>
        <p:guide pos="379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유용균" userId="dd3a0e62-b779-4a85-be6a-a8d9abe2b302" providerId="ADAL" clId="{B129F60D-245C-49A1-A5DE-297401B6A4C0}"/>
    <pc:docChg chg="undo custSel modSld">
      <pc:chgData name="유용균" userId="dd3a0e62-b779-4a85-be6a-a8d9abe2b302" providerId="ADAL" clId="{B129F60D-245C-49A1-A5DE-297401B6A4C0}" dt="2024-06-28T11:19:59.621" v="475" actId="14100"/>
      <pc:docMkLst>
        <pc:docMk/>
      </pc:docMkLst>
      <pc:sldChg chg="addSp delSp modSp mod">
        <pc:chgData name="유용균" userId="dd3a0e62-b779-4a85-be6a-a8d9abe2b302" providerId="ADAL" clId="{B129F60D-245C-49A1-A5DE-297401B6A4C0}" dt="2024-06-28T11:19:59.621" v="475" actId="14100"/>
        <pc:sldMkLst>
          <pc:docMk/>
          <pc:sldMk cId="3093162403" sldId="257"/>
        </pc:sldMkLst>
        <pc:spChg chg="add mod">
          <ac:chgData name="유용균" userId="dd3a0e62-b779-4a85-be6a-a8d9abe2b302" providerId="ADAL" clId="{B129F60D-245C-49A1-A5DE-297401B6A4C0}" dt="2024-06-28T11:19:59.621" v="475" actId="14100"/>
          <ac:spMkLst>
            <pc:docMk/>
            <pc:sldMk cId="3093162403" sldId="257"/>
            <ac:spMk id="2" creationId="{9CB24B1C-B298-09A6-473F-BBA0A8EC9E21}"/>
          </ac:spMkLst>
        </pc:spChg>
        <pc:spChg chg="mod">
          <ac:chgData name="유용균" userId="dd3a0e62-b779-4a85-be6a-a8d9abe2b302" providerId="ADAL" clId="{B129F60D-245C-49A1-A5DE-297401B6A4C0}" dt="2024-06-28T11:11:55.540" v="0" actId="20577"/>
          <ac:spMkLst>
            <pc:docMk/>
            <pc:sldMk cId="3093162403" sldId="257"/>
            <ac:spMk id="7" creationId="{E59E87EA-D328-6DA8-0BDF-D1B42EC203A9}"/>
          </ac:spMkLst>
        </pc:spChg>
        <pc:picChg chg="del">
          <ac:chgData name="유용균" userId="dd3a0e62-b779-4a85-be6a-a8d9abe2b302" providerId="ADAL" clId="{B129F60D-245C-49A1-A5DE-297401B6A4C0}" dt="2024-06-28T11:12:03.326" v="4" actId="478"/>
          <ac:picMkLst>
            <pc:docMk/>
            <pc:sldMk cId="3093162403" sldId="257"/>
            <ac:picMk id="3" creationId="{C086E528-AFD9-8DD2-DECE-09586E97EAE0}"/>
          </ac:picMkLst>
        </pc:picChg>
        <pc:picChg chg="mod">
          <ac:chgData name="유용균" userId="dd3a0e62-b779-4a85-be6a-a8d9abe2b302" providerId="ADAL" clId="{B129F60D-245C-49A1-A5DE-297401B6A4C0}" dt="2024-06-28T11:12:06.400" v="6" actId="1076"/>
          <ac:picMkLst>
            <pc:docMk/>
            <pc:sldMk cId="3093162403" sldId="257"/>
            <ac:picMk id="5" creationId="{CE13ACA0-8A49-DE6E-1BF5-594C8FB81C9B}"/>
          </ac:picMkLst>
        </pc:picChg>
      </pc:sldChg>
      <pc:sldChg chg="modSp mod">
        <pc:chgData name="유용균" userId="dd3a0e62-b779-4a85-be6a-a8d9abe2b302" providerId="ADAL" clId="{B129F60D-245C-49A1-A5DE-297401B6A4C0}" dt="2024-06-28T11:19:42.432" v="447" actId="20577"/>
        <pc:sldMkLst>
          <pc:docMk/>
          <pc:sldMk cId="1261256918" sldId="258"/>
        </pc:sldMkLst>
        <pc:spChg chg="mod">
          <ac:chgData name="유용균" userId="dd3a0e62-b779-4a85-be6a-a8d9abe2b302" providerId="ADAL" clId="{B129F60D-245C-49A1-A5DE-297401B6A4C0}" dt="2024-06-28T11:13:17.825" v="171" actId="20577"/>
          <ac:spMkLst>
            <pc:docMk/>
            <pc:sldMk cId="1261256918" sldId="258"/>
            <ac:spMk id="9" creationId="{93260399-FF90-D4A4-5F6D-B852DA647CCF}"/>
          </ac:spMkLst>
        </pc:spChg>
        <pc:spChg chg="mod">
          <ac:chgData name="유용균" userId="dd3a0e62-b779-4a85-be6a-a8d9abe2b302" providerId="ADAL" clId="{B129F60D-245C-49A1-A5DE-297401B6A4C0}" dt="2024-06-28T11:13:21.818" v="181" actId="20577"/>
          <ac:spMkLst>
            <pc:docMk/>
            <pc:sldMk cId="1261256918" sldId="258"/>
            <ac:spMk id="10" creationId="{DB9EDF84-59B8-F4FE-5BA6-B40650293A53}"/>
          </ac:spMkLst>
        </pc:spChg>
        <pc:spChg chg="mod">
          <ac:chgData name="유용균" userId="dd3a0e62-b779-4a85-be6a-a8d9abe2b302" providerId="ADAL" clId="{B129F60D-245C-49A1-A5DE-297401B6A4C0}" dt="2024-06-28T11:19:39.842" v="437" actId="20577"/>
          <ac:spMkLst>
            <pc:docMk/>
            <pc:sldMk cId="1261256918" sldId="258"/>
            <ac:spMk id="11" creationId="{FE09DB1A-D5F1-7A56-B7E3-8BE1B36DBBC5}"/>
          </ac:spMkLst>
        </pc:spChg>
        <pc:spChg chg="mod">
          <ac:chgData name="유용균" userId="dd3a0e62-b779-4a85-be6a-a8d9abe2b302" providerId="ADAL" clId="{B129F60D-245C-49A1-A5DE-297401B6A4C0}" dt="2024-06-28T11:13:23.918" v="185" actId="20577"/>
          <ac:spMkLst>
            <pc:docMk/>
            <pc:sldMk cId="1261256918" sldId="258"/>
            <ac:spMk id="14" creationId="{D2E946A9-EEF2-45AE-4668-C7BD726718D7}"/>
          </ac:spMkLst>
        </pc:spChg>
        <pc:spChg chg="mod">
          <ac:chgData name="유용균" userId="dd3a0e62-b779-4a85-be6a-a8d9abe2b302" providerId="ADAL" clId="{B129F60D-245C-49A1-A5DE-297401B6A4C0}" dt="2024-06-28T11:19:42.432" v="447" actId="20577"/>
          <ac:spMkLst>
            <pc:docMk/>
            <pc:sldMk cId="1261256918" sldId="258"/>
            <ac:spMk id="15" creationId="{58534725-490D-56DE-A76A-04CA87050EE7}"/>
          </ac:spMkLst>
        </pc:spChg>
      </pc:sldChg>
      <pc:sldChg chg="addSp delSp modSp mod">
        <pc:chgData name="유용균" userId="dd3a0e62-b779-4a85-be6a-a8d9abe2b302" providerId="ADAL" clId="{B129F60D-245C-49A1-A5DE-297401B6A4C0}" dt="2024-06-28T11:15:08.874" v="347" actId="20577"/>
        <pc:sldMkLst>
          <pc:docMk/>
          <pc:sldMk cId="3076313616" sldId="269"/>
        </pc:sldMkLst>
        <pc:spChg chg="del">
          <ac:chgData name="유용균" userId="dd3a0e62-b779-4a85-be6a-a8d9abe2b302" providerId="ADAL" clId="{B129F60D-245C-49A1-A5DE-297401B6A4C0}" dt="2024-06-28T11:13:29.356" v="186" actId="478"/>
          <ac:spMkLst>
            <pc:docMk/>
            <pc:sldMk cId="3076313616" sldId="269"/>
            <ac:spMk id="3" creationId="{207DA235-B5DB-EE45-5A9F-B341D7CAC172}"/>
          </ac:spMkLst>
        </pc:spChg>
        <pc:spChg chg="add mod">
          <ac:chgData name="유용균" userId="dd3a0e62-b779-4a85-be6a-a8d9abe2b302" providerId="ADAL" clId="{B129F60D-245C-49A1-A5DE-297401B6A4C0}" dt="2024-06-28T11:13:29.997" v="187"/>
          <ac:spMkLst>
            <pc:docMk/>
            <pc:sldMk cId="3076313616" sldId="269"/>
            <ac:spMk id="4" creationId="{D48ABE63-7DBA-114C-F3FF-BA0CCEAAE720}"/>
          </ac:spMkLst>
        </pc:spChg>
        <pc:spChg chg="mod">
          <ac:chgData name="유용균" userId="dd3a0e62-b779-4a85-be6a-a8d9abe2b302" providerId="ADAL" clId="{B129F60D-245C-49A1-A5DE-297401B6A4C0}" dt="2024-06-28T11:14:44.136" v="271" actId="20577"/>
          <ac:spMkLst>
            <pc:docMk/>
            <pc:sldMk cId="3076313616" sldId="269"/>
            <ac:spMk id="13" creationId="{C2C89992-AE40-21AE-14FF-A2D9CA3CF939}"/>
          </ac:spMkLst>
        </pc:spChg>
        <pc:spChg chg="mod">
          <ac:chgData name="유용균" userId="dd3a0e62-b779-4a85-be6a-a8d9abe2b302" providerId="ADAL" clId="{B129F60D-245C-49A1-A5DE-297401B6A4C0}" dt="2024-06-28T11:15:08.874" v="347" actId="20577"/>
          <ac:spMkLst>
            <pc:docMk/>
            <pc:sldMk cId="3076313616" sldId="269"/>
            <ac:spMk id="15" creationId="{A9AE5054-4330-BA0B-CE71-A082FC752F7A}"/>
          </ac:spMkLst>
        </pc:spChg>
        <pc:spChg chg="del">
          <ac:chgData name="유용균" userId="dd3a0e62-b779-4a85-be6a-a8d9abe2b302" providerId="ADAL" clId="{B129F60D-245C-49A1-A5DE-297401B6A4C0}" dt="2024-06-28T11:14:47.975" v="272" actId="478"/>
          <ac:spMkLst>
            <pc:docMk/>
            <pc:sldMk cId="3076313616" sldId="269"/>
            <ac:spMk id="17" creationId="{2C09823F-430A-B2FF-5DBD-AF1718324D1E}"/>
          </ac:spMkLst>
        </pc:spChg>
      </pc:sldChg>
      <pc:sldChg chg="addSp delSp modSp mod">
        <pc:chgData name="유용균" userId="dd3a0e62-b779-4a85-be6a-a8d9abe2b302" providerId="ADAL" clId="{B129F60D-245C-49A1-A5DE-297401B6A4C0}" dt="2024-06-28T11:14:19.028" v="218"/>
        <pc:sldMkLst>
          <pc:docMk/>
          <pc:sldMk cId="1110279924" sldId="274"/>
        </pc:sldMkLst>
        <pc:spChg chg="add mod">
          <ac:chgData name="유용균" userId="dd3a0e62-b779-4a85-be6a-a8d9abe2b302" providerId="ADAL" clId="{B129F60D-245C-49A1-A5DE-297401B6A4C0}" dt="2024-06-28T11:14:19.028" v="218"/>
          <ac:spMkLst>
            <pc:docMk/>
            <pc:sldMk cId="1110279924" sldId="274"/>
            <ac:spMk id="2" creationId="{EA5E4F0A-79D4-034B-24B9-C8A3D71842D8}"/>
          </ac:spMkLst>
        </pc:spChg>
        <pc:spChg chg="del">
          <ac:chgData name="유용균" userId="dd3a0e62-b779-4a85-be6a-a8d9abe2b302" providerId="ADAL" clId="{B129F60D-245C-49A1-A5DE-297401B6A4C0}" dt="2024-06-28T11:14:18.436" v="217" actId="478"/>
          <ac:spMkLst>
            <pc:docMk/>
            <pc:sldMk cId="1110279924" sldId="274"/>
            <ac:spMk id="9" creationId="{4E507E9D-C75B-9070-A098-380ED12E0935}"/>
          </ac:spMkLst>
        </pc:spChg>
        <pc:picChg chg="del">
          <ac:chgData name="유용균" userId="dd3a0e62-b779-4a85-be6a-a8d9abe2b302" providerId="ADAL" clId="{B129F60D-245C-49A1-A5DE-297401B6A4C0}" dt="2024-06-28T11:14:07.365" v="215" actId="478"/>
          <ac:picMkLst>
            <pc:docMk/>
            <pc:sldMk cId="1110279924" sldId="274"/>
            <ac:picMk id="5" creationId="{21FDF5CC-4D63-DC5E-9822-D790461827CC}"/>
          </ac:picMkLst>
        </pc:picChg>
        <pc:picChg chg="mod">
          <ac:chgData name="유용균" userId="dd3a0e62-b779-4a85-be6a-a8d9abe2b302" providerId="ADAL" clId="{B129F60D-245C-49A1-A5DE-297401B6A4C0}" dt="2024-06-28T11:14:09.537" v="216" actId="1076"/>
          <ac:picMkLst>
            <pc:docMk/>
            <pc:sldMk cId="1110279924" sldId="274"/>
            <ac:picMk id="7" creationId="{84405214-729C-4792-6F00-EA0E95C4E55A}"/>
          </ac:picMkLst>
        </pc:picChg>
      </pc:sldChg>
      <pc:sldChg chg="addSp delSp modSp mod">
        <pc:chgData name="유용균" userId="dd3a0e62-b779-4a85-be6a-a8d9abe2b302" providerId="ADAL" clId="{B129F60D-245C-49A1-A5DE-297401B6A4C0}" dt="2024-06-28T11:15:24.688" v="359"/>
        <pc:sldMkLst>
          <pc:docMk/>
          <pc:sldMk cId="861686769" sldId="278"/>
        </pc:sldMkLst>
        <pc:spChg chg="del">
          <ac:chgData name="유용균" userId="dd3a0e62-b779-4a85-be6a-a8d9abe2b302" providerId="ADAL" clId="{B129F60D-245C-49A1-A5DE-297401B6A4C0}" dt="2024-06-28T11:13:33.939" v="190" actId="478"/>
          <ac:spMkLst>
            <pc:docMk/>
            <pc:sldMk cId="861686769" sldId="278"/>
            <ac:spMk id="3" creationId="{207DA235-B5DB-EE45-5A9F-B341D7CAC172}"/>
          </ac:spMkLst>
        </pc:spChg>
        <pc:spChg chg="add mod">
          <ac:chgData name="유용균" userId="dd3a0e62-b779-4a85-be6a-a8d9abe2b302" providerId="ADAL" clId="{B129F60D-245C-49A1-A5DE-297401B6A4C0}" dt="2024-06-28T11:13:34.746" v="191"/>
          <ac:spMkLst>
            <pc:docMk/>
            <pc:sldMk cId="861686769" sldId="278"/>
            <ac:spMk id="4" creationId="{0BEC5EC0-0935-70F0-531C-4CEB4BC0F2D1}"/>
          </ac:spMkLst>
        </pc:spChg>
        <pc:spChg chg="add mod">
          <ac:chgData name="유용균" userId="dd3a0e62-b779-4a85-be6a-a8d9abe2b302" providerId="ADAL" clId="{B129F60D-245C-49A1-A5DE-297401B6A4C0}" dt="2024-06-28T11:15:24.688" v="359"/>
          <ac:spMkLst>
            <pc:docMk/>
            <pc:sldMk cId="861686769" sldId="278"/>
            <ac:spMk id="5" creationId="{F9214792-31EE-9557-E515-074FF153E656}"/>
          </ac:spMkLst>
        </pc:spChg>
        <pc:spChg chg="del">
          <ac:chgData name="유용균" userId="dd3a0e62-b779-4a85-be6a-a8d9abe2b302" providerId="ADAL" clId="{B129F60D-245C-49A1-A5DE-297401B6A4C0}" dt="2024-06-28T11:15:23.994" v="358" actId="478"/>
          <ac:spMkLst>
            <pc:docMk/>
            <pc:sldMk cId="861686769" sldId="278"/>
            <ac:spMk id="7" creationId="{E158CD3A-BB24-3C9A-C6D4-E8FA72B94226}"/>
          </ac:spMkLst>
        </pc:spChg>
      </pc:sldChg>
      <pc:sldChg chg="addSp delSp modSp mod">
        <pc:chgData name="유용균" userId="dd3a0e62-b779-4a85-be6a-a8d9abe2b302" providerId="ADAL" clId="{B129F60D-245C-49A1-A5DE-297401B6A4C0}" dt="2024-06-28T11:15:16.902" v="357" actId="20577"/>
        <pc:sldMkLst>
          <pc:docMk/>
          <pc:sldMk cId="3167840702" sldId="279"/>
        </pc:sldMkLst>
        <pc:spChg chg="del">
          <ac:chgData name="유용균" userId="dd3a0e62-b779-4a85-be6a-a8d9abe2b302" providerId="ADAL" clId="{B129F60D-245C-49A1-A5DE-297401B6A4C0}" dt="2024-06-28T11:13:31" v="188" actId="478"/>
          <ac:spMkLst>
            <pc:docMk/>
            <pc:sldMk cId="3167840702" sldId="279"/>
            <ac:spMk id="3" creationId="{207DA235-B5DB-EE45-5A9F-B341D7CAC172}"/>
          </ac:spMkLst>
        </pc:spChg>
        <pc:spChg chg="add mod">
          <ac:chgData name="유용균" userId="dd3a0e62-b779-4a85-be6a-a8d9abe2b302" providerId="ADAL" clId="{B129F60D-245C-49A1-A5DE-297401B6A4C0}" dt="2024-06-28T11:13:31.627" v="189"/>
          <ac:spMkLst>
            <pc:docMk/>
            <pc:sldMk cId="3167840702" sldId="279"/>
            <ac:spMk id="4" creationId="{71333A22-7CDC-2385-486A-D61C96990D44}"/>
          </ac:spMkLst>
        </pc:spChg>
        <pc:spChg chg="mod">
          <ac:chgData name="유용균" userId="dd3a0e62-b779-4a85-be6a-a8d9abe2b302" providerId="ADAL" clId="{B129F60D-245C-49A1-A5DE-297401B6A4C0}" dt="2024-06-28T11:15:16.902" v="357" actId="20577"/>
          <ac:spMkLst>
            <pc:docMk/>
            <pc:sldMk cId="3167840702" sldId="279"/>
            <ac:spMk id="7" creationId="{E158CD3A-BB24-3C9A-C6D4-E8FA72B94226}"/>
          </ac:spMkLst>
        </pc:spChg>
      </pc:sldChg>
      <pc:sldChg chg="addSp delSp modSp mod">
        <pc:chgData name="유용균" userId="dd3a0e62-b779-4a85-be6a-a8d9abe2b302" providerId="ADAL" clId="{B129F60D-245C-49A1-A5DE-297401B6A4C0}" dt="2024-06-28T11:19:15.112" v="413" actId="1076"/>
        <pc:sldMkLst>
          <pc:docMk/>
          <pc:sldMk cId="2757657991" sldId="280"/>
        </pc:sldMkLst>
        <pc:spChg chg="del">
          <ac:chgData name="유용균" userId="dd3a0e62-b779-4a85-be6a-a8d9abe2b302" providerId="ADAL" clId="{B129F60D-245C-49A1-A5DE-297401B6A4C0}" dt="2024-06-28T11:13:37.060" v="192" actId="478"/>
          <ac:spMkLst>
            <pc:docMk/>
            <pc:sldMk cId="2757657991" sldId="280"/>
            <ac:spMk id="3" creationId="{207DA235-B5DB-EE45-5A9F-B341D7CAC172}"/>
          </ac:spMkLst>
        </pc:spChg>
        <pc:spChg chg="add mod">
          <ac:chgData name="유용균" userId="dd3a0e62-b779-4a85-be6a-a8d9abe2b302" providerId="ADAL" clId="{B129F60D-245C-49A1-A5DE-297401B6A4C0}" dt="2024-06-28T11:13:37.781" v="193"/>
          <ac:spMkLst>
            <pc:docMk/>
            <pc:sldMk cId="2757657991" sldId="280"/>
            <ac:spMk id="4" creationId="{8E914547-6F53-E7CA-DD4D-709B097CE543}"/>
          </ac:spMkLst>
        </pc:spChg>
        <pc:spChg chg="add mod">
          <ac:chgData name="유용균" userId="dd3a0e62-b779-4a85-be6a-a8d9abe2b302" providerId="ADAL" clId="{B129F60D-245C-49A1-A5DE-297401B6A4C0}" dt="2024-06-28T11:15:27.251" v="361"/>
          <ac:spMkLst>
            <pc:docMk/>
            <pc:sldMk cId="2757657991" sldId="280"/>
            <ac:spMk id="5" creationId="{6BE78428-6F55-2781-43CD-328F017D964A}"/>
          </ac:spMkLst>
        </pc:spChg>
        <pc:spChg chg="del">
          <ac:chgData name="유용균" userId="dd3a0e62-b779-4a85-be6a-a8d9abe2b302" providerId="ADAL" clId="{B129F60D-245C-49A1-A5DE-297401B6A4C0}" dt="2024-06-28T11:15:26.553" v="360" actId="478"/>
          <ac:spMkLst>
            <pc:docMk/>
            <pc:sldMk cId="2757657991" sldId="280"/>
            <ac:spMk id="7" creationId="{E158CD3A-BB24-3C9A-C6D4-E8FA72B94226}"/>
          </ac:spMkLst>
        </pc:spChg>
        <pc:picChg chg="add mod">
          <ac:chgData name="유용균" userId="dd3a0e62-b779-4a85-be6a-a8d9abe2b302" providerId="ADAL" clId="{B129F60D-245C-49A1-A5DE-297401B6A4C0}" dt="2024-06-28T11:19:15.112" v="413" actId="1076"/>
          <ac:picMkLst>
            <pc:docMk/>
            <pc:sldMk cId="2757657991" sldId="280"/>
            <ac:picMk id="8" creationId="{E0F6C74E-E950-5C16-3C04-98DE71D86F12}"/>
          </ac:picMkLst>
        </pc:picChg>
        <pc:picChg chg="del">
          <ac:chgData name="유용균" userId="dd3a0e62-b779-4a85-be6a-a8d9abe2b302" providerId="ADAL" clId="{B129F60D-245C-49A1-A5DE-297401B6A4C0}" dt="2024-06-28T11:19:10.557" v="411" actId="478"/>
          <ac:picMkLst>
            <pc:docMk/>
            <pc:sldMk cId="2757657991" sldId="280"/>
            <ac:picMk id="23" creationId="{6B496D87-A46D-3EA1-E089-CF02C088C116}"/>
          </ac:picMkLst>
        </pc:picChg>
      </pc:sldChg>
      <pc:sldChg chg="addSp delSp modSp mod">
        <pc:chgData name="유용균" userId="dd3a0e62-b779-4a85-be6a-a8d9abe2b302" providerId="ADAL" clId="{B129F60D-245C-49A1-A5DE-297401B6A4C0}" dt="2024-06-28T11:15:31.176" v="364" actId="20577"/>
        <pc:sldMkLst>
          <pc:docMk/>
          <pc:sldMk cId="3290960586" sldId="281"/>
        </pc:sldMkLst>
        <pc:spChg chg="del">
          <ac:chgData name="유용균" userId="dd3a0e62-b779-4a85-be6a-a8d9abe2b302" providerId="ADAL" clId="{B129F60D-245C-49A1-A5DE-297401B6A4C0}" dt="2024-06-28T11:13:45.831" v="194" actId="478"/>
          <ac:spMkLst>
            <pc:docMk/>
            <pc:sldMk cId="3290960586" sldId="281"/>
            <ac:spMk id="3" creationId="{207DA235-B5DB-EE45-5A9F-B341D7CAC172}"/>
          </ac:spMkLst>
        </pc:spChg>
        <pc:spChg chg="add mod">
          <ac:chgData name="유용균" userId="dd3a0e62-b779-4a85-be6a-a8d9abe2b302" providerId="ADAL" clId="{B129F60D-245C-49A1-A5DE-297401B6A4C0}" dt="2024-06-28T11:13:46.659" v="195"/>
          <ac:spMkLst>
            <pc:docMk/>
            <pc:sldMk cId="3290960586" sldId="281"/>
            <ac:spMk id="4" creationId="{5F70473F-B6F4-2AB3-B10C-0FA87EBCF126}"/>
          </ac:spMkLst>
        </pc:spChg>
        <pc:spChg chg="add mod">
          <ac:chgData name="유용균" userId="dd3a0e62-b779-4a85-be6a-a8d9abe2b302" providerId="ADAL" clId="{B129F60D-245C-49A1-A5DE-297401B6A4C0}" dt="2024-06-28T11:15:31.176" v="364" actId="20577"/>
          <ac:spMkLst>
            <pc:docMk/>
            <pc:sldMk cId="3290960586" sldId="281"/>
            <ac:spMk id="5" creationId="{C4039F6D-4027-65D4-D463-771D1D6FD6E8}"/>
          </ac:spMkLst>
        </pc:spChg>
        <pc:spChg chg="del">
          <ac:chgData name="유용균" userId="dd3a0e62-b779-4a85-be6a-a8d9abe2b302" providerId="ADAL" clId="{B129F60D-245C-49A1-A5DE-297401B6A4C0}" dt="2024-06-28T11:15:28.929" v="362" actId="478"/>
          <ac:spMkLst>
            <pc:docMk/>
            <pc:sldMk cId="3290960586" sldId="281"/>
            <ac:spMk id="7" creationId="{E158CD3A-BB24-3C9A-C6D4-E8FA72B94226}"/>
          </ac:spMkLst>
        </pc:spChg>
      </pc:sldChg>
      <pc:sldChg chg="addSp delSp modSp mod">
        <pc:chgData name="유용균" userId="dd3a0e62-b779-4a85-be6a-a8d9abe2b302" providerId="ADAL" clId="{B129F60D-245C-49A1-A5DE-297401B6A4C0}" dt="2024-06-28T11:15:36.305" v="366"/>
        <pc:sldMkLst>
          <pc:docMk/>
          <pc:sldMk cId="896578972" sldId="282"/>
        </pc:sldMkLst>
        <pc:spChg chg="del mod">
          <ac:chgData name="유용균" userId="dd3a0e62-b779-4a85-be6a-a8d9abe2b302" providerId="ADAL" clId="{B129F60D-245C-49A1-A5DE-297401B6A4C0}" dt="2024-06-28T11:13:48.683" v="197" actId="478"/>
          <ac:spMkLst>
            <pc:docMk/>
            <pc:sldMk cId="896578972" sldId="282"/>
            <ac:spMk id="3" creationId="{207DA235-B5DB-EE45-5A9F-B341D7CAC172}"/>
          </ac:spMkLst>
        </pc:spChg>
        <pc:spChg chg="del">
          <ac:chgData name="유용균" userId="dd3a0e62-b779-4a85-be6a-a8d9abe2b302" providerId="ADAL" clId="{B129F60D-245C-49A1-A5DE-297401B6A4C0}" dt="2024-06-28T11:15:35.192" v="365" actId="478"/>
          <ac:spMkLst>
            <pc:docMk/>
            <pc:sldMk cId="896578972" sldId="282"/>
            <ac:spMk id="4" creationId="{F2E5A80E-96EC-5462-3A1E-E59E79708AFD}"/>
          </ac:spMkLst>
        </pc:spChg>
        <pc:spChg chg="add mod">
          <ac:chgData name="유용균" userId="dd3a0e62-b779-4a85-be6a-a8d9abe2b302" providerId="ADAL" clId="{B129F60D-245C-49A1-A5DE-297401B6A4C0}" dt="2024-06-28T11:13:49.373" v="198"/>
          <ac:spMkLst>
            <pc:docMk/>
            <pc:sldMk cId="896578972" sldId="282"/>
            <ac:spMk id="5" creationId="{FA467941-D033-7E3E-1BE3-93EBFF77316C}"/>
          </ac:spMkLst>
        </pc:spChg>
        <pc:spChg chg="add mod">
          <ac:chgData name="유용균" userId="dd3a0e62-b779-4a85-be6a-a8d9abe2b302" providerId="ADAL" clId="{B129F60D-245C-49A1-A5DE-297401B6A4C0}" dt="2024-06-28T11:15:36.305" v="366"/>
          <ac:spMkLst>
            <pc:docMk/>
            <pc:sldMk cId="896578972" sldId="282"/>
            <ac:spMk id="6" creationId="{A5CFA7C5-6D0A-3285-C4FE-45837345388B}"/>
          </ac:spMkLst>
        </pc:spChg>
      </pc:sldChg>
      <pc:sldChg chg="addSp delSp modSp mod">
        <pc:chgData name="유용균" userId="dd3a0e62-b779-4a85-be6a-a8d9abe2b302" providerId="ADAL" clId="{B129F60D-245C-49A1-A5DE-297401B6A4C0}" dt="2024-06-28T11:16:57.573" v="408" actId="20577"/>
        <pc:sldMkLst>
          <pc:docMk/>
          <pc:sldMk cId="2785974016" sldId="283"/>
        </pc:sldMkLst>
        <pc:spChg chg="del">
          <ac:chgData name="유용균" userId="dd3a0e62-b779-4a85-be6a-a8d9abe2b302" providerId="ADAL" clId="{B129F60D-245C-49A1-A5DE-297401B6A4C0}" dt="2024-06-28T11:13:50.521" v="199" actId="478"/>
          <ac:spMkLst>
            <pc:docMk/>
            <pc:sldMk cId="2785974016" sldId="283"/>
            <ac:spMk id="3" creationId="{207DA235-B5DB-EE45-5A9F-B341D7CAC172}"/>
          </ac:spMkLst>
        </pc:spChg>
        <pc:spChg chg="del">
          <ac:chgData name="유용균" userId="dd3a0e62-b779-4a85-be6a-a8d9abe2b302" providerId="ADAL" clId="{B129F60D-245C-49A1-A5DE-297401B6A4C0}" dt="2024-06-28T11:15:37.909" v="367" actId="478"/>
          <ac:spMkLst>
            <pc:docMk/>
            <pc:sldMk cId="2785974016" sldId="283"/>
            <ac:spMk id="4" creationId="{AAAEB001-880F-C866-97E2-7996E5A1452D}"/>
          </ac:spMkLst>
        </pc:spChg>
        <pc:spChg chg="add mod">
          <ac:chgData name="유용균" userId="dd3a0e62-b779-4a85-be6a-a8d9abe2b302" providerId="ADAL" clId="{B129F60D-245C-49A1-A5DE-297401B6A4C0}" dt="2024-06-28T11:13:51.168" v="200"/>
          <ac:spMkLst>
            <pc:docMk/>
            <pc:sldMk cId="2785974016" sldId="283"/>
            <ac:spMk id="5" creationId="{BFD13787-92D6-0880-9B44-550F953DCCA6}"/>
          </ac:spMkLst>
        </pc:spChg>
        <pc:spChg chg="add mod">
          <ac:chgData name="유용균" userId="dd3a0e62-b779-4a85-be6a-a8d9abe2b302" providerId="ADAL" clId="{B129F60D-245C-49A1-A5DE-297401B6A4C0}" dt="2024-06-28T11:15:38.557" v="368"/>
          <ac:spMkLst>
            <pc:docMk/>
            <pc:sldMk cId="2785974016" sldId="283"/>
            <ac:spMk id="7" creationId="{FC242214-72D3-1E57-F9C1-BD5FF59A4851}"/>
          </ac:spMkLst>
        </pc:spChg>
        <pc:spChg chg="mod">
          <ac:chgData name="유용균" userId="dd3a0e62-b779-4a85-be6a-a8d9abe2b302" providerId="ADAL" clId="{B129F60D-245C-49A1-A5DE-297401B6A4C0}" dt="2024-06-28T11:16:57.573" v="408" actId="20577"/>
          <ac:spMkLst>
            <pc:docMk/>
            <pc:sldMk cId="2785974016" sldId="283"/>
            <ac:spMk id="15" creationId="{BFB44C9F-F2A1-9F76-911A-3B1C1F6C2469}"/>
          </ac:spMkLst>
        </pc:spChg>
      </pc:sldChg>
      <pc:sldChg chg="addSp delSp modSp mod">
        <pc:chgData name="유용균" userId="dd3a0e62-b779-4a85-be6a-a8d9abe2b302" providerId="ADAL" clId="{B129F60D-245C-49A1-A5DE-297401B6A4C0}" dt="2024-06-28T11:15:43.038" v="371" actId="20577"/>
        <pc:sldMkLst>
          <pc:docMk/>
          <pc:sldMk cId="388558157" sldId="284"/>
        </pc:sldMkLst>
        <pc:spChg chg="del mod">
          <ac:chgData name="유용균" userId="dd3a0e62-b779-4a85-be6a-a8d9abe2b302" providerId="ADAL" clId="{B129F60D-245C-49A1-A5DE-297401B6A4C0}" dt="2024-06-28T11:13:52.678" v="202" actId="478"/>
          <ac:spMkLst>
            <pc:docMk/>
            <pc:sldMk cId="388558157" sldId="284"/>
            <ac:spMk id="3" creationId="{207DA235-B5DB-EE45-5A9F-B341D7CAC172}"/>
          </ac:spMkLst>
        </pc:spChg>
        <pc:spChg chg="add mod">
          <ac:chgData name="유용균" userId="dd3a0e62-b779-4a85-be6a-a8d9abe2b302" providerId="ADAL" clId="{B129F60D-245C-49A1-A5DE-297401B6A4C0}" dt="2024-06-28T11:13:53.289" v="203"/>
          <ac:spMkLst>
            <pc:docMk/>
            <pc:sldMk cId="388558157" sldId="284"/>
            <ac:spMk id="4" creationId="{A0461B55-9985-CBC2-7D0C-FBF7A3E2CC58}"/>
          </ac:spMkLst>
        </pc:spChg>
        <pc:spChg chg="add mod">
          <ac:chgData name="유용균" userId="dd3a0e62-b779-4a85-be6a-a8d9abe2b302" providerId="ADAL" clId="{B129F60D-245C-49A1-A5DE-297401B6A4C0}" dt="2024-06-28T11:15:43.038" v="371" actId="20577"/>
          <ac:spMkLst>
            <pc:docMk/>
            <pc:sldMk cId="388558157" sldId="284"/>
            <ac:spMk id="5" creationId="{5B762FF8-6DB4-6809-E8F0-CCFE6F8652A0}"/>
          </ac:spMkLst>
        </pc:spChg>
        <pc:spChg chg="del">
          <ac:chgData name="유용균" userId="dd3a0e62-b779-4a85-be6a-a8d9abe2b302" providerId="ADAL" clId="{B129F60D-245C-49A1-A5DE-297401B6A4C0}" dt="2024-06-28T11:15:40.158" v="369" actId="478"/>
          <ac:spMkLst>
            <pc:docMk/>
            <pc:sldMk cId="388558157" sldId="284"/>
            <ac:spMk id="7" creationId="{E158CD3A-BB24-3C9A-C6D4-E8FA72B94226}"/>
          </ac:spMkLst>
        </pc:spChg>
      </pc:sldChg>
      <pc:sldChg chg="addSp delSp modSp mod">
        <pc:chgData name="유용균" userId="dd3a0e62-b779-4a85-be6a-a8d9abe2b302" providerId="ADAL" clId="{B129F60D-245C-49A1-A5DE-297401B6A4C0}" dt="2024-06-28T11:15:45.992" v="373"/>
        <pc:sldMkLst>
          <pc:docMk/>
          <pc:sldMk cId="344361569" sldId="285"/>
        </pc:sldMkLst>
        <pc:spChg chg="del">
          <ac:chgData name="유용균" userId="dd3a0e62-b779-4a85-be6a-a8d9abe2b302" providerId="ADAL" clId="{B129F60D-245C-49A1-A5DE-297401B6A4C0}" dt="2024-06-28T11:13:54.423" v="204" actId="478"/>
          <ac:spMkLst>
            <pc:docMk/>
            <pc:sldMk cId="344361569" sldId="285"/>
            <ac:spMk id="3" creationId="{207DA235-B5DB-EE45-5A9F-B341D7CAC172}"/>
          </ac:spMkLst>
        </pc:spChg>
        <pc:spChg chg="del">
          <ac:chgData name="유용균" userId="dd3a0e62-b779-4a85-be6a-a8d9abe2b302" providerId="ADAL" clId="{B129F60D-245C-49A1-A5DE-297401B6A4C0}" dt="2024-06-28T11:15:45.335" v="372" actId="478"/>
          <ac:spMkLst>
            <pc:docMk/>
            <pc:sldMk cId="344361569" sldId="285"/>
            <ac:spMk id="4" creationId="{BFE6B17F-8991-4E05-E8F3-6F704EF107F4}"/>
          </ac:spMkLst>
        </pc:spChg>
        <pc:spChg chg="add mod">
          <ac:chgData name="유용균" userId="dd3a0e62-b779-4a85-be6a-a8d9abe2b302" providerId="ADAL" clId="{B129F60D-245C-49A1-A5DE-297401B6A4C0}" dt="2024-06-28T11:13:55.149" v="205"/>
          <ac:spMkLst>
            <pc:docMk/>
            <pc:sldMk cId="344361569" sldId="285"/>
            <ac:spMk id="5" creationId="{AB7BD880-BEA4-7FBB-21F1-5D2D43A5264A}"/>
          </ac:spMkLst>
        </pc:spChg>
        <pc:spChg chg="add mod">
          <ac:chgData name="유용균" userId="dd3a0e62-b779-4a85-be6a-a8d9abe2b302" providerId="ADAL" clId="{B129F60D-245C-49A1-A5DE-297401B6A4C0}" dt="2024-06-28T11:15:45.992" v="373"/>
          <ac:spMkLst>
            <pc:docMk/>
            <pc:sldMk cId="344361569" sldId="285"/>
            <ac:spMk id="7" creationId="{A777060F-39EA-733A-3DA8-EC764338B2CF}"/>
          </ac:spMkLst>
        </pc:spChg>
      </pc:sldChg>
      <pc:sldChg chg="addSp delSp modSp mod">
        <pc:chgData name="유용균" userId="dd3a0e62-b779-4a85-be6a-a8d9abe2b302" providerId="ADAL" clId="{B129F60D-245C-49A1-A5DE-297401B6A4C0}" dt="2024-06-28T11:15:48.040" v="375"/>
        <pc:sldMkLst>
          <pc:docMk/>
          <pc:sldMk cId="3295629763" sldId="286"/>
        </pc:sldMkLst>
        <pc:spChg chg="del">
          <ac:chgData name="유용균" userId="dd3a0e62-b779-4a85-be6a-a8d9abe2b302" providerId="ADAL" clId="{B129F60D-245C-49A1-A5DE-297401B6A4C0}" dt="2024-06-28T11:13:56.308" v="206" actId="478"/>
          <ac:spMkLst>
            <pc:docMk/>
            <pc:sldMk cId="3295629763" sldId="286"/>
            <ac:spMk id="3" creationId="{207DA235-B5DB-EE45-5A9F-B341D7CAC172}"/>
          </ac:spMkLst>
        </pc:spChg>
        <pc:spChg chg="del">
          <ac:chgData name="유용균" userId="dd3a0e62-b779-4a85-be6a-a8d9abe2b302" providerId="ADAL" clId="{B129F60D-245C-49A1-A5DE-297401B6A4C0}" dt="2024-06-28T11:15:47.340" v="374" actId="478"/>
          <ac:spMkLst>
            <pc:docMk/>
            <pc:sldMk cId="3295629763" sldId="286"/>
            <ac:spMk id="4" creationId="{66CD9B2C-ECA8-B676-D16A-3EA3B4ADA2A4}"/>
          </ac:spMkLst>
        </pc:spChg>
        <pc:spChg chg="add mod">
          <ac:chgData name="유용균" userId="dd3a0e62-b779-4a85-be6a-a8d9abe2b302" providerId="ADAL" clId="{B129F60D-245C-49A1-A5DE-297401B6A4C0}" dt="2024-06-28T11:13:56.935" v="207"/>
          <ac:spMkLst>
            <pc:docMk/>
            <pc:sldMk cId="3295629763" sldId="286"/>
            <ac:spMk id="5" creationId="{F500F636-7F60-467C-D798-D0F12CF1B5F5}"/>
          </ac:spMkLst>
        </pc:spChg>
        <pc:spChg chg="add mod">
          <ac:chgData name="유용균" userId="dd3a0e62-b779-4a85-be6a-a8d9abe2b302" providerId="ADAL" clId="{B129F60D-245C-49A1-A5DE-297401B6A4C0}" dt="2024-06-28T11:15:48.040" v="375"/>
          <ac:spMkLst>
            <pc:docMk/>
            <pc:sldMk cId="3295629763" sldId="286"/>
            <ac:spMk id="7" creationId="{30E7D0B0-979E-0FEF-19E1-FA86C5FC9FCC}"/>
          </ac:spMkLst>
        </pc:spChg>
      </pc:sldChg>
      <pc:sldChg chg="addSp delSp modSp mod">
        <pc:chgData name="유용균" userId="dd3a0e62-b779-4a85-be6a-a8d9abe2b302" providerId="ADAL" clId="{B129F60D-245C-49A1-A5DE-297401B6A4C0}" dt="2024-06-28T11:15:52.156" v="378" actId="20577"/>
        <pc:sldMkLst>
          <pc:docMk/>
          <pc:sldMk cId="4053160239" sldId="287"/>
        </pc:sldMkLst>
        <pc:spChg chg="del">
          <ac:chgData name="유용균" userId="dd3a0e62-b779-4a85-be6a-a8d9abe2b302" providerId="ADAL" clId="{B129F60D-245C-49A1-A5DE-297401B6A4C0}" dt="2024-06-28T11:13:58.589" v="208" actId="478"/>
          <ac:spMkLst>
            <pc:docMk/>
            <pc:sldMk cId="4053160239" sldId="287"/>
            <ac:spMk id="3" creationId="{207DA235-B5DB-EE45-5A9F-B341D7CAC172}"/>
          </ac:spMkLst>
        </pc:spChg>
        <pc:spChg chg="add mod">
          <ac:chgData name="유용균" userId="dd3a0e62-b779-4a85-be6a-a8d9abe2b302" providerId="ADAL" clId="{B129F60D-245C-49A1-A5DE-297401B6A4C0}" dt="2024-06-28T11:13:59.239" v="209"/>
          <ac:spMkLst>
            <pc:docMk/>
            <pc:sldMk cId="4053160239" sldId="287"/>
            <ac:spMk id="4" creationId="{1A1566C1-5E96-F73F-C9F3-CB64B682377B}"/>
          </ac:spMkLst>
        </pc:spChg>
        <pc:spChg chg="add mod">
          <ac:chgData name="유용균" userId="dd3a0e62-b779-4a85-be6a-a8d9abe2b302" providerId="ADAL" clId="{B129F60D-245C-49A1-A5DE-297401B6A4C0}" dt="2024-06-28T11:15:52.156" v="378" actId="20577"/>
          <ac:spMkLst>
            <pc:docMk/>
            <pc:sldMk cId="4053160239" sldId="287"/>
            <ac:spMk id="5" creationId="{468B198E-6D4E-C374-FD44-68E40B306AEF}"/>
          </ac:spMkLst>
        </pc:spChg>
        <pc:spChg chg="del">
          <ac:chgData name="유용균" userId="dd3a0e62-b779-4a85-be6a-a8d9abe2b302" providerId="ADAL" clId="{B129F60D-245C-49A1-A5DE-297401B6A4C0}" dt="2024-06-28T11:15:50.624" v="376" actId="478"/>
          <ac:spMkLst>
            <pc:docMk/>
            <pc:sldMk cId="4053160239" sldId="287"/>
            <ac:spMk id="7" creationId="{E158CD3A-BB24-3C9A-C6D4-E8FA72B94226}"/>
          </ac:spMkLst>
        </pc:spChg>
      </pc:sldChg>
      <pc:sldChg chg="addSp delSp modSp mod">
        <pc:chgData name="유용균" userId="dd3a0e62-b779-4a85-be6a-a8d9abe2b302" providerId="ADAL" clId="{B129F60D-245C-49A1-A5DE-297401B6A4C0}" dt="2024-06-28T11:15:58.353" v="380"/>
        <pc:sldMkLst>
          <pc:docMk/>
          <pc:sldMk cId="1788639092" sldId="288"/>
        </pc:sldMkLst>
        <pc:spChg chg="del">
          <ac:chgData name="유용균" userId="dd3a0e62-b779-4a85-be6a-a8d9abe2b302" providerId="ADAL" clId="{B129F60D-245C-49A1-A5DE-297401B6A4C0}" dt="2024-06-28T11:14:00.428" v="210" actId="478"/>
          <ac:spMkLst>
            <pc:docMk/>
            <pc:sldMk cId="1788639092" sldId="288"/>
            <ac:spMk id="3" creationId="{207DA235-B5DB-EE45-5A9F-B341D7CAC172}"/>
          </ac:spMkLst>
        </pc:spChg>
        <pc:spChg chg="del">
          <ac:chgData name="유용균" userId="dd3a0e62-b779-4a85-be6a-a8d9abe2b302" providerId="ADAL" clId="{B129F60D-245C-49A1-A5DE-297401B6A4C0}" dt="2024-06-28T11:15:57.670" v="379" actId="478"/>
          <ac:spMkLst>
            <pc:docMk/>
            <pc:sldMk cId="1788639092" sldId="288"/>
            <ac:spMk id="4" creationId="{10A153BD-2F08-0B32-18AA-7AC90A9BBF5B}"/>
          </ac:spMkLst>
        </pc:spChg>
        <pc:spChg chg="add mod">
          <ac:chgData name="유용균" userId="dd3a0e62-b779-4a85-be6a-a8d9abe2b302" providerId="ADAL" clId="{B129F60D-245C-49A1-A5DE-297401B6A4C0}" dt="2024-06-28T11:14:01.142" v="211"/>
          <ac:spMkLst>
            <pc:docMk/>
            <pc:sldMk cId="1788639092" sldId="288"/>
            <ac:spMk id="5" creationId="{E8EBFAB4-0AD1-9EE7-E218-8BFCDBCA724D}"/>
          </ac:spMkLst>
        </pc:spChg>
        <pc:spChg chg="add mod">
          <ac:chgData name="유용균" userId="dd3a0e62-b779-4a85-be6a-a8d9abe2b302" providerId="ADAL" clId="{B129F60D-245C-49A1-A5DE-297401B6A4C0}" dt="2024-06-28T11:15:58.353" v="380"/>
          <ac:spMkLst>
            <pc:docMk/>
            <pc:sldMk cId="1788639092" sldId="288"/>
            <ac:spMk id="7" creationId="{7FB23111-4BA9-DEA3-D337-3D4D2F716EBA}"/>
          </ac:spMkLst>
        </pc:spChg>
      </pc:sldChg>
      <pc:sldChg chg="addSp delSp modSp mod">
        <pc:chgData name="유용균" userId="dd3a0e62-b779-4a85-be6a-a8d9abe2b302" providerId="ADAL" clId="{B129F60D-245C-49A1-A5DE-297401B6A4C0}" dt="2024-06-28T11:17:16.269" v="410" actId="1076"/>
        <pc:sldMkLst>
          <pc:docMk/>
          <pc:sldMk cId="2231434778" sldId="289"/>
        </pc:sldMkLst>
        <pc:spChg chg="del">
          <ac:chgData name="유용균" userId="dd3a0e62-b779-4a85-be6a-a8d9abe2b302" providerId="ADAL" clId="{B129F60D-245C-49A1-A5DE-297401B6A4C0}" dt="2024-06-28T11:14:02.366" v="212" actId="478"/>
          <ac:spMkLst>
            <pc:docMk/>
            <pc:sldMk cId="2231434778" sldId="289"/>
            <ac:spMk id="3" creationId="{207DA235-B5DB-EE45-5A9F-B341D7CAC172}"/>
          </ac:spMkLst>
        </pc:spChg>
        <pc:spChg chg="del">
          <ac:chgData name="유용균" userId="dd3a0e62-b779-4a85-be6a-a8d9abe2b302" providerId="ADAL" clId="{B129F60D-245C-49A1-A5DE-297401B6A4C0}" dt="2024-06-28T11:16:00.314" v="381" actId="478"/>
          <ac:spMkLst>
            <pc:docMk/>
            <pc:sldMk cId="2231434778" sldId="289"/>
            <ac:spMk id="4" creationId="{E1DF0E63-7DA7-DDA2-C7F8-4409D028A334}"/>
          </ac:spMkLst>
        </pc:spChg>
        <pc:spChg chg="add mod">
          <ac:chgData name="유용균" userId="dd3a0e62-b779-4a85-be6a-a8d9abe2b302" providerId="ADAL" clId="{B129F60D-245C-49A1-A5DE-297401B6A4C0}" dt="2024-06-28T11:14:03.026" v="213"/>
          <ac:spMkLst>
            <pc:docMk/>
            <pc:sldMk cId="2231434778" sldId="289"/>
            <ac:spMk id="5" creationId="{2F5FA8BF-EEA3-07FF-E63A-5E75F8FDBF9C}"/>
          </ac:spMkLst>
        </pc:spChg>
        <pc:spChg chg="add mod">
          <ac:chgData name="유용균" userId="dd3a0e62-b779-4a85-be6a-a8d9abe2b302" providerId="ADAL" clId="{B129F60D-245C-49A1-A5DE-297401B6A4C0}" dt="2024-06-28T11:16:01.025" v="382"/>
          <ac:spMkLst>
            <pc:docMk/>
            <pc:sldMk cId="2231434778" sldId="289"/>
            <ac:spMk id="7" creationId="{EDFDB725-FC8D-87CB-6F0A-B7B0B6BC56A3}"/>
          </ac:spMkLst>
        </pc:spChg>
        <pc:spChg chg="add mod">
          <ac:chgData name="유용균" userId="dd3a0e62-b779-4a85-be6a-a8d9abe2b302" providerId="ADAL" clId="{B129F60D-245C-49A1-A5DE-297401B6A4C0}" dt="2024-06-28T11:17:16.269" v="410" actId="1076"/>
          <ac:spMkLst>
            <pc:docMk/>
            <pc:sldMk cId="2231434778" sldId="289"/>
            <ac:spMk id="8" creationId="{76D7AAFF-3DFC-0923-3B3E-742B1A6D1336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79C567D-5A3A-BE0D-9EA5-849AACF3FC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462551BF-36E9-7B50-0EAB-5E8C750C23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951CBD4-0CAD-659F-7CF6-ECF2C3DE41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33BEF-8B67-4DD4-ABB3-A19F1242C5C4}" type="datetimeFigureOut">
              <a:rPr lang="ko-KR" altLang="en-US" smtClean="0"/>
              <a:t>2024-06-28</a:t>
            </a:fld>
            <a:endParaRPr lang="ko-KR" altLang="en-US" dirty="0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7A59769-FA76-15EC-618D-0B4A19AFEC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6397CB7-75AE-B094-60A4-5735A1365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195E-C309-4C19-A69B-DE61900DC206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10885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F88D513-7DD9-5323-18E1-5257583094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7D25C37C-8C0C-D94D-432A-C8295C80BB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639139D-7019-DCF2-C3E6-23DC4BE453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33BEF-8B67-4DD4-ABB3-A19F1242C5C4}" type="datetimeFigureOut">
              <a:rPr lang="ko-KR" altLang="en-US" smtClean="0"/>
              <a:t>2024-06-28</a:t>
            </a:fld>
            <a:endParaRPr lang="ko-KR" altLang="en-US" dirty="0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F78B155-4A7E-7BFF-6CAD-60212BAA6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56D3AFF-261B-7B87-5C87-5E8243D943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195E-C309-4C19-A69B-DE61900DC206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804684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47B7D256-37B1-642D-D46E-B6CD10E2CAF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2690A60F-07DD-2BC9-AD4C-C2BBCA5D50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4455EC7-2A81-65A8-5306-8114F6AEBC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33BEF-8B67-4DD4-ABB3-A19F1242C5C4}" type="datetimeFigureOut">
              <a:rPr lang="ko-KR" altLang="en-US" smtClean="0"/>
              <a:t>2024-06-28</a:t>
            </a:fld>
            <a:endParaRPr lang="ko-KR" altLang="en-US" dirty="0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353AE51-4DF0-5E2D-E699-4976FA5E0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4590030-C964-2505-F1ED-7A9877BA6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195E-C309-4C19-A69B-DE61900DC206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710663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1D5A0B4-454E-F775-66BA-C1797B89D8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1F79FFB0-9C69-EE4E-52F7-766852BC05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8A38E78-C397-15B9-A01F-07253452C2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33BEF-8B67-4DD4-ABB3-A19F1242C5C4}" type="datetimeFigureOut">
              <a:rPr lang="ko-KR" altLang="en-US" smtClean="0"/>
              <a:t>2024-06-28</a:t>
            </a:fld>
            <a:endParaRPr lang="ko-KR" altLang="en-US" dirty="0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FE38408-7501-2F37-5285-C45E8DF95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1AF5390-B1FE-3A05-00F0-360FD81A5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195E-C309-4C19-A69B-DE61900DC206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037979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42805F3-8D21-C489-04AB-A7D775115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D426D41-36E6-8B9C-7CE9-B4E03A0696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77B482D-E9D8-8D6C-9319-DA62E0333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33BEF-8B67-4DD4-ABB3-A19F1242C5C4}" type="datetimeFigureOut">
              <a:rPr lang="ko-KR" altLang="en-US" smtClean="0"/>
              <a:t>2024-06-28</a:t>
            </a:fld>
            <a:endParaRPr lang="ko-KR" altLang="en-US" dirty="0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EAA5FEE-18E0-A177-FD6D-B9D8CFB2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D42D73B-5C42-4C6D-685E-F9DE5D1C1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195E-C309-4C19-A69B-DE61900DC206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245684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7F340F3-01D4-413D-E5BD-4E68FDD4CC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F4399E5-6B66-08AC-7BC9-6E6E224E84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AC93FCDB-763F-0FEA-40A2-D3AE8D22DD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9A4CD35A-EA90-BB6A-4A4C-98CEF5ABA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33BEF-8B67-4DD4-ABB3-A19F1242C5C4}" type="datetimeFigureOut">
              <a:rPr lang="ko-KR" altLang="en-US" smtClean="0"/>
              <a:t>2024-06-28</a:t>
            </a:fld>
            <a:endParaRPr lang="ko-KR" altLang="en-US" dirty="0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0AF1F807-17C9-D0E4-263E-01102CAD16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24A80079-75DB-7FEE-BF6B-A8A47DB3DE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195E-C309-4C19-A69B-DE61900DC206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302651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189E042-0562-1573-805B-5CF2C8828C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3DF4DCB-B56E-1E5C-4401-FA8BD171F6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A571419F-F2B7-276D-03B6-206935120B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7BCE513B-EE32-1F1C-2F28-AD59FF5190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F67CF389-EF13-1B37-F622-3D5F0D8C1A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75D976C4-AAEB-3BAB-3762-988DF19ACD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33BEF-8B67-4DD4-ABB3-A19F1242C5C4}" type="datetimeFigureOut">
              <a:rPr lang="ko-KR" altLang="en-US" smtClean="0"/>
              <a:t>2024-06-28</a:t>
            </a:fld>
            <a:endParaRPr lang="ko-KR" altLang="en-US" dirty="0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E1A0514B-7B2B-0C03-3F8A-3F4471E05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45EA8E5F-80B9-EC7E-201D-2AB2E75573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195E-C309-4C19-A69B-DE61900DC206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6216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2A3CF38-09C4-C767-5966-7D5243647D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087DDB0E-5D29-FC78-AB98-1FA93889D3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33BEF-8B67-4DD4-ABB3-A19F1242C5C4}" type="datetimeFigureOut">
              <a:rPr lang="ko-KR" altLang="en-US" smtClean="0"/>
              <a:t>2024-06-28</a:t>
            </a:fld>
            <a:endParaRPr lang="ko-KR" altLang="en-US" dirty="0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1F55B820-C264-3A5A-26F7-51E214147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CF02F7EB-9EF3-9B8B-48EB-877D54506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195E-C309-4C19-A69B-DE61900DC206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45036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3740FF75-E752-B44B-8431-F53AF59B3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33BEF-8B67-4DD4-ABB3-A19F1242C5C4}" type="datetimeFigureOut">
              <a:rPr lang="ko-KR" altLang="en-US" smtClean="0"/>
              <a:t>2024-06-28</a:t>
            </a:fld>
            <a:endParaRPr lang="ko-KR" altLang="en-US" dirty="0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12F5DBFA-466D-1972-BD18-9E4F4923B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070DE63B-E14A-BCF8-991F-D7294A23A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195E-C309-4C19-A69B-DE61900DC206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16428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2D141F2-179C-C963-51BA-36734A96F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0A10A9C-A02B-CFBB-A27B-C794F874A5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ED6957B5-1A2D-7CA2-2632-E976898C37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157A574A-4CF2-953C-76E9-D066658255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33BEF-8B67-4DD4-ABB3-A19F1242C5C4}" type="datetimeFigureOut">
              <a:rPr lang="ko-KR" altLang="en-US" smtClean="0"/>
              <a:t>2024-06-28</a:t>
            </a:fld>
            <a:endParaRPr lang="ko-KR" altLang="en-US" dirty="0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C25CC18F-8760-E189-DF4B-9824D312C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75E59FB8-0EB6-A802-5033-C4B62F95EB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195E-C309-4C19-A69B-DE61900DC206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788604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331CE4D-C164-64ED-39A2-B6C37B3E3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5EEF47FD-1C32-76BA-6CFF-C22CECA41CE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931FC65C-301A-3A8B-7DED-D95FAF0C04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64441ECA-F8D4-F186-89EC-B26C2C4305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33BEF-8B67-4DD4-ABB3-A19F1242C5C4}" type="datetimeFigureOut">
              <a:rPr lang="ko-KR" altLang="en-US" smtClean="0"/>
              <a:t>2024-06-28</a:t>
            </a:fld>
            <a:endParaRPr lang="ko-KR" altLang="en-US" dirty="0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C1C8B392-6C25-F23C-B8FE-69D3187BC2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65B41430-BC88-153A-712D-1D6B0C724C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195E-C309-4C19-A69B-DE61900DC206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4898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05C6D80F-36D6-C538-8FA2-57301373F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D9C2D6-EE29-A01C-22E1-A6502A467C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8B83962-E9C3-48A0-056A-B12E2D88C8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A33BEF-8B67-4DD4-ABB3-A19F1242C5C4}" type="datetimeFigureOut">
              <a:rPr lang="ko-KR" altLang="en-US" smtClean="0"/>
              <a:t>2024-06-28</a:t>
            </a:fld>
            <a:endParaRPr lang="ko-KR" altLang="en-US" dirty="0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B8E7F3F-3AC6-A3D5-D42B-901C2649C4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4C4D533-5374-E08A-770D-53E36D400B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9F195E-C309-4C19-A69B-DE61900DC206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4700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E13ACA0-8A49-DE6E-1BF5-594C8FB81C9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8500" y="1120784"/>
            <a:ext cx="4295000" cy="430292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9E87EA-D328-6DA8-0BDF-D1B42EC203A9}"/>
              </a:ext>
            </a:extLst>
          </p:cNvPr>
          <p:cNvSpPr txBox="1"/>
          <p:nvPr/>
        </p:nvSpPr>
        <p:spPr>
          <a:xfrm>
            <a:off x="652306" y="5626409"/>
            <a:ext cx="80998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dirty="0">
                <a:solidFill>
                  <a:srgbClr val="1A2A27"/>
                </a:solidFill>
                <a:latin typeface="Noto Sans KR Black" panose="020B0A00000000000000" pitchFamily="34" charset="-127"/>
                <a:ea typeface="Noto Sans KR Black" panose="020B0A00000000000000" pitchFamily="34" charset="-127"/>
              </a:rPr>
              <a:t>24</a:t>
            </a:r>
            <a:r>
              <a:rPr lang="ko-KR" altLang="en-US" sz="4800" dirty="0">
                <a:solidFill>
                  <a:srgbClr val="1A2A27"/>
                </a:solidFill>
                <a:latin typeface="Noto Sans KR Black" panose="020B0A00000000000000" pitchFamily="34" charset="-127"/>
                <a:ea typeface="Noto Sans KR Black" panose="020B0A00000000000000" pitchFamily="34" charset="-127"/>
              </a:rPr>
              <a:t>년 </a:t>
            </a:r>
            <a:r>
              <a:rPr lang="en-US" altLang="ko-KR" sz="4800" dirty="0">
                <a:solidFill>
                  <a:srgbClr val="1A2A27"/>
                </a:solidFill>
                <a:latin typeface="Noto Sans KR Black" panose="020B0A00000000000000" pitchFamily="34" charset="-127"/>
                <a:ea typeface="Noto Sans KR Black" panose="020B0A00000000000000" pitchFamily="34" charset="-127"/>
              </a:rPr>
              <a:t>1</a:t>
            </a:r>
            <a:r>
              <a:rPr lang="ko-KR" altLang="en-US" sz="4800" dirty="0">
                <a:solidFill>
                  <a:srgbClr val="1A2A27"/>
                </a:solidFill>
                <a:latin typeface="Noto Sans KR Black" panose="020B0A00000000000000" pitchFamily="34" charset="-127"/>
                <a:ea typeface="Noto Sans KR Black" panose="020B0A00000000000000" pitchFamily="34" charset="-127"/>
              </a:rPr>
              <a:t>분기 활동보고서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8179C2A-A879-3D72-328F-77227FB7D831}"/>
              </a:ext>
            </a:extLst>
          </p:cNvPr>
          <p:cNvSpPr txBox="1"/>
          <p:nvPr/>
        </p:nvSpPr>
        <p:spPr>
          <a:xfrm>
            <a:off x="11504023" y="6383382"/>
            <a:ext cx="43542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001</a:t>
            </a:r>
            <a:endParaRPr lang="ko-KR" altLang="en-US" sz="1000" dirty="0">
              <a:latin typeface="Noto Sans KR Light" panose="020B0300000000000000" pitchFamily="34" charset="-127"/>
              <a:ea typeface="Noto Sans KR Light" panose="020B0300000000000000" pitchFamily="34" charset="-12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CB24B1C-B298-09A6-473F-BBA0A8EC9E21}"/>
              </a:ext>
            </a:extLst>
          </p:cNvPr>
          <p:cNvSpPr txBox="1"/>
          <p:nvPr/>
        </p:nvSpPr>
        <p:spPr>
          <a:xfrm>
            <a:off x="713265" y="6383382"/>
            <a:ext cx="63755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*</a:t>
            </a:r>
            <a:r>
              <a:rPr lang="ko-KR" altLang="en-US" sz="1200" b="1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회원의 이름과 일부 활동 내용은 프라이버시 보호 차원에서 부득이하게 가렸음을 알려드립니다</a:t>
            </a:r>
            <a:r>
              <a:rPr lang="en-US" altLang="ko-KR" sz="1200" b="1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.</a:t>
            </a:r>
            <a:endParaRPr lang="ko-KR" altLang="en-US" sz="1200" b="1" dirty="0">
              <a:latin typeface="Noto Sans KR Light" panose="020B0300000000000000" pitchFamily="34" charset="-127"/>
              <a:ea typeface="Noto Sans KR Light" panose="020B0300000000000000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931624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6267299-213B-7D50-9521-3EC97FB825E6}"/>
              </a:ext>
            </a:extLst>
          </p:cNvPr>
          <p:cNvSpPr txBox="1"/>
          <p:nvPr/>
        </p:nvSpPr>
        <p:spPr>
          <a:xfrm>
            <a:off x="11504023" y="6383382"/>
            <a:ext cx="43542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>
                <a:solidFill>
                  <a:srgbClr val="1E3731"/>
                </a:solidFill>
                <a:latin typeface="Noto Sans KR Light" panose="020B0300000000000000" pitchFamily="34" charset="-127"/>
                <a:ea typeface="Noto Sans KR Light" panose="020B0300000000000000" pitchFamily="34" charset="-127"/>
              </a:rPr>
              <a:t>010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FE444BF9-BE3A-AA4E-A5FC-316F0860D6AE}"/>
              </a:ext>
            </a:extLst>
          </p:cNvPr>
          <p:cNvSpPr/>
          <p:nvPr/>
        </p:nvSpPr>
        <p:spPr>
          <a:xfrm>
            <a:off x="580677" y="492231"/>
            <a:ext cx="465571" cy="461664"/>
          </a:xfrm>
          <a:prstGeom prst="rect">
            <a:avLst/>
          </a:prstGeom>
          <a:solidFill>
            <a:srgbClr val="1E37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Noto Sans KR Medium" panose="020B0600000101010101" charset="-127"/>
                <a:ea typeface="Noto Sans KR Medium" panose="020B0600000101010101" charset="-127"/>
              </a:rPr>
              <a:t>4</a:t>
            </a:r>
            <a:endParaRPr lang="ko-KR" altLang="en-US" sz="2400" dirty="0">
              <a:solidFill>
                <a:schemeClr val="bg1"/>
              </a:solidFill>
              <a:latin typeface="Noto Sans KR Medium" panose="020B0600000101010101" charset="-127"/>
              <a:ea typeface="Noto Sans KR Medium" panose="020B0600000101010101" charset="-127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6FD49EEC-B852-CD4D-8BDD-903B65964F34}"/>
              </a:ext>
            </a:extLst>
          </p:cNvPr>
          <p:cNvSpPr/>
          <p:nvPr/>
        </p:nvSpPr>
        <p:spPr>
          <a:xfrm>
            <a:off x="6598648" y="1695449"/>
            <a:ext cx="1075204" cy="943247"/>
          </a:xfrm>
          <a:prstGeom prst="rect">
            <a:avLst/>
          </a:prstGeom>
          <a:noFill/>
          <a:ln>
            <a:solidFill>
              <a:srgbClr val="1E37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400" dirty="0">
                <a:solidFill>
                  <a:schemeClr val="tx1"/>
                </a:solidFill>
                <a:latin typeface="Noto Sans KR Light" panose="020B0600000101010101" charset="-127"/>
                <a:ea typeface="Noto Sans KR Light" panose="020B0600000101010101" charset="-127"/>
              </a:rPr>
              <a:t>공부</a:t>
            </a:r>
            <a:r>
              <a:rPr lang="en-US" altLang="ko-KR" sz="1400" dirty="0">
                <a:solidFill>
                  <a:schemeClr val="tx1"/>
                </a:solidFill>
                <a:latin typeface="Noto Sans KR Light" panose="020B0600000101010101" charset="-127"/>
                <a:ea typeface="Noto Sans KR Light" panose="020B0600000101010101" charset="-127"/>
              </a:rPr>
              <a:t>: 23%</a:t>
            </a:r>
          </a:p>
          <a:p>
            <a:r>
              <a:rPr lang="ko-KR" altLang="en-US" sz="1400" dirty="0">
                <a:solidFill>
                  <a:schemeClr val="tx1"/>
                </a:solidFill>
                <a:latin typeface="Noto Sans KR Light" panose="020B0600000101010101" charset="-127"/>
                <a:ea typeface="Noto Sans KR Light" panose="020B0600000101010101" charset="-127"/>
              </a:rPr>
              <a:t>취미</a:t>
            </a:r>
            <a:r>
              <a:rPr lang="en-US" altLang="ko-KR" sz="1400" dirty="0">
                <a:solidFill>
                  <a:schemeClr val="tx1"/>
                </a:solidFill>
                <a:latin typeface="Noto Sans KR Light" panose="020B0600000101010101" charset="-127"/>
                <a:ea typeface="Noto Sans KR Light" panose="020B0600000101010101" charset="-127"/>
              </a:rPr>
              <a:t>: 77%</a:t>
            </a: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5B748A5D-F3DC-CDDE-9431-8CAB372E34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8648" y="3020749"/>
            <a:ext cx="4905375" cy="2733675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F56272DD-30A5-1347-FBC7-FA201053F4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5426" y="1695449"/>
            <a:ext cx="4015948" cy="391719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0461B55-9985-CBC2-7D0C-FBF7A3E2CC58}"/>
              </a:ext>
            </a:extLst>
          </p:cNvPr>
          <p:cNvSpPr txBox="1"/>
          <p:nvPr/>
        </p:nvSpPr>
        <p:spPr>
          <a:xfrm>
            <a:off x="252548" y="6383382"/>
            <a:ext cx="50509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24</a:t>
            </a:r>
            <a:r>
              <a:rPr lang="ko-KR" altLang="en-US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년 </a:t>
            </a:r>
            <a:r>
              <a:rPr lang="en-US" altLang="ko-KR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1</a:t>
            </a:r>
            <a:r>
              <a:rPr lang="ko-KR" altLang="en-US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분기 활동보고서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B762FF8-6DB4-6809-E8F0-CCFE6F8652A0}"/>
              </a:ext>
            </a:extLst>
          </p:cNvPr>
          <p:cNvSpPr txBox="1"/>
          <p:nvPr/>
        </p:nvSpPr>
        <p:spPr>
          <a:xfrm>
            <a:off x="1107208" y="483522"/>
            <a:ext cx="84373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latin typeface="Noto Sans KR Medium" panose="020B0600000101010101" charset="-127"/>
                <a:ea typeface="Noto Sans KR Medium" panose="020B0600000101010101" charset="-127"/>
              </a:rPr>
              <a:t>회원</a:t>
            </a:r>
            <a:r>
              <a:rPr lang="en-US" altLang="ko-KR" sz="2800" dirty="0">
                <a:latin typeface="Noto Sans KR Medium" panose="020B0600000101010101" charset="-127"/>
                <a:ea typeface="Noto Sans KR Medium" panose="020B0600000101010101" charset="-127"/>
              </a:rPr>
              <a:t>3</a:t>
            </a:r>
            <a:endParaRPr lang="ko-KR" altLang="en-US" sz="2800" dirty="0">
              <a:latin typeface="Noto Sans KR Medium" panose="020B0600000101010101" charset="-127"/>
              <a:ea typeface="Noto Sans KR Medium" panose="020B0600000101010101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85581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6267299-213B-7D50-9521-3EC97FB825E6}"/>
              </a:ext>
            </a:extLst>
          </p:cNvPr>
          <p:cNvSpPr txBox="1"/>
          <p:nvPr/>
        </p:nvSpPr>
        <p:spPr>
          <a:xfrm>
            <a:off x="11504023" y="6383382"/>
            <a:ext cx="43542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>
                <a:solidFill>
                  <a:srgbClr val="1E3731"/>
                </a:solidFill>
                <a:latin typeface="Noto Sans KR Light" panose="020B0300000000000000" pitchFamily="34" charset="-127"/>
                <a:ea typeface="Noto Sans KR Light" panose="020B0300000000000000" pitchFamily="34" charset="-127"/>
              </a:rPr>
              <a:t>011</a:t>
            </a:r>
            <a:endParaRPr lang="ko-KR" altLang="en-US" sz="1000" dirty="0">
              <a:solidFill>
                <a:srgbClr val="1E3731"/>
              </a:solidFill>
              <a:latin typeface="Noto Sans KR Light" panose="020B0300000000000000" pitchFamily="34" charset="-127"/>
              <a:ea typeface="Noto Sans KR Light" panose="020B0300000000000000" pitchFamily="34" charset="-127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FE444BF9-BE3A-AA4E-A5FC-316F0860D6AE}"/>
              </a:ext>
            </a:extLst>
          </p:cNvPr>
          <p:cNvSpPr/>
          <p:nvPr/>
        </p:nvSpPr>
        <p:spPr>
          <a:xfrm>
            <a:off x="580677" y="492231"/>
            <a:ext cx="465571" cy="461664"/>
          </a:xfrm>
          <a:prstGeom prst="rect">
            <a:avLst/>
          </a:prstGeom>
          <a:solidFill>
            <a:srgbClr val="1E37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Noto Sans KR Medium" panose="020B0600000101010101" charset="-127"/>
                <a:ea typeface="Noto Sans KR Medium" panose="020B0600000101010101" charset="-127"/>
              </a:rPr>
              <a:t>4</a:t>
            </a:r>
            <a:endParaRPr lang="ko-KR" altLang="en-US" sz="2400" dirty="0">
              <a:solidFill>
                <a:schemeClr val="bg1"/>
              </a:solidFill>
              <a:latin typeface="Noto Sans KR Medium" panose="020B0600000101010101" charset="-127"/>
              <a:ea typeface="Noto Sans KR Medium" panose="020B0600000101010101" charset="-12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9BEAAD0-4CDB-68E5-66A7-5765DD29CA1C}"/>
              </a:ext>
            </a:extLst>
          </p:cNvPr>
          <p:cNvSpPr txBox="1"/>
          <p:nvPr/>
        </p:nvSpPr>
        <p:spPr>
          <a:xfrm>
            <a:off x="1190625" y="5484300"/>
            <a:ext cx="105210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latin typeface="Noto Sans KR Medium" panose="020B0600000000000000" pitchFamily="34" charset="-127"/>
                <a:ea typeface="Noto Sans KR Medium" panose="020B0600000000000000" pitchFamily="34" charset="-127"/>
              </a:rPr>
              <a:t>             개인                                 과제                                 시험                                       독서             문화생활              예술                   운동                 음식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4340C6C-FECD-7CDD-C1A3-99C5BB9C27B8}"/>
              </a:ext>
            </a:extLst>
          </p:cNvPr>
          <p:cNvSpPr txBox="1"/>
          <p:nvPr/>
        </p:nvSpPr>
        <p:spPr>
          <a:xfrm>
            <a:off x="2567733" y="1274227"/>
            <a:ext cx="16633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latin typeface="Noto Sans KR Medium" panose="020B0600000000000000" pitchFamily="34" charset="-127"/>
                <a:ea typeface="Noto Sans KR Medium" panose="020B0600000000000000" pitchFamily="34" charset="-127"/>
              </a:rPr>
              <a:t>공부</a:t>
            </a:r>
            <a:r>
              <a:rPr lang="en-US" altLang="ko-KR" sz="2000" dirty="0">
                <a:latin typeface="Noto Sans KR Medium" panose="020B0600000000000000" pitchFamily="34" charset="-127"/>
                <a:ea typeface="Noto Sans KR Medium" panose="020B0600000000000000" pitchFamily="34" charset="-127"/>
              </a:rPr>
              <a:t> - </a:t>
            </a:r>
            <a:r>
              <a:rPr lang="ko-KR" altLang="en-US" sz="2000" dirty="0">
                <a:latin typeface="Noto Sans KR Medium" panose="020B0600000000000000" pitchFamily="34" charset="-127"/>
                <a:ea typeface="Noto Sans KR Medium" panose="020B0600000000000000" pitchFamily="34" charset="-127"/>
              </a:rPr>
              <a:t>중분류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AF00F93-0A9C-D606-5445-7597F1E96DC3}"/>
              </a:ext>
            </a:extLst>
          </p:cNvPr>
          <p:cNvSpPr txBox="1"/>
          <p:nvPr/>
        </p:nvSpPr>
        <p:spPr>
          <a:xfrm>
            <a:off x="8284312" y="1274227"/>
            <a:ext cx="16633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latin typeface="Noto Sans KR Medium" panose="020B0600000000000000" pitchFamily="34" charset="-127"/>
                <a:ea typeface="Noto Sans KR Medium" panose="020B0600000000000000" pitchFamily="34" charset="-127"/>
              </a:rPr>
              <a:t>취미</a:t>
            </a:r>
            <a:r>
              <a:rPr lang="en-US" altLang="ko-KR" sz="2000" dirty="0">
                <a:latin typeface="Noto Sans KR Medium" panose="020B0600000000000000" pitchFamily="34" charset="-127"/>
                <a:ea typeface="Noto Sans KR Medium" panose="020B0600000000000000" pitchFamily="34" charset="-127"/>
              </a:rPr>
              <a:t> - </a:t>
            </a:r>
            <a:r>
              <a:rPr lang="ko-KR" altLang="en-US" sz="2000" dirty="0">
                <a:latin typeface="Noto Sans KR Medium" panose="020B0600000000000000" pitchFamily="34" charset="-127"/>
                <a:ea typeface="Noto Sans KR Medium" panose="020B0600000000000000" pitchFamily="34" charset="-127"/>
              </a:rPr>
              <a:t>중분류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27E4C046-7EEB-3ABF-7E31-AB8A1D9449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489" y="1990726"/>
            <a:ext cx="5229581" cy="3457574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9D2A0666-3EE5-3C4E-E692-9D96381C25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1932" y="1740530"/>
            <a:ext cx="5519738" cy="36817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B7BD880-BEA4-7FBB-21F1-5D2D43A5264A}"/>
              </a:ext>
            </a:extLst>
          </p:cNvPr>
          <p:cNvSpPr txBox="1"/>
          <p:nvPr/>
        </p:nvSpPr>
        <p:spPr>
          <a:xfrm>
            <a:off x="252548" y="6383382"/>
            <a:ext cx="50509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24</a:t>
            </a:r>
            <a:r>
              <a:rPr lang="ko-KR" altLang="en-US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년 </a:t>
            </a:r>
            <a:r>
              <a:rPr lang="en-US" altLang="ko-KR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1</a:t>
            </a:r>
            <a:r>
              <a:rPr lang="ko-KR" altLang="en-US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분기 활동보고서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777060F-39EA-733A-3DA8-EC764338B2CF}"/>
              </a:ext>
            </a:extLst>
          </p:cNvPr>
          <p:cNvSpPr txBox="1"/>
          <p:nvPr/>
        </p:nvSpPr>
        <p:spPr>
          <a:xfrm>
            <a:off x="1107208" y="483522"/>
            <a:ext cx="84373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latin typeface="Noto Sans KR Medium" panose="020B0600000101010101" charset="-127"/>
                <a:ea typeface="Noto Sans KR Medium" panose="020B0600000101010101" charset="-127"/>
              </a:rPr>
              <a:t>회원</a:t>
            </a:r>
            <a:r>
              <a:rPr lang="en-US" altLang="ko-KR" sz="2800" dirty="0">
                <a:latin typeface="Noto Sans KR Medium" panose="020B0600000101010101" charset="-127"/>
                <a:ea typeface="Noto Sans KR Medium" panose="020B0600000101010101" charset="-127"/>
              </a:rPr>
              <a:t>3</a:t>
            </a:r>
            <a:endParaRPr lang="ko-KR" altLang="en-US" sz="2800" dirty="0">
              <a:latin typeface="Noto Sans KR Medium" panose="020B0600000101010101" charset="-127"/>
              <a:ea typeface="Noto Sans KR Medium" panose="020B0600000101010101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43615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6267299-213B-7D50-9521-3EC97FB825E6}"/>
              </a:ext>
            </a:extLst>
          </p:cNvPr>
          <p:cNvSpPr txBox="1"/>
          <p:nvPr/>
        </p:nvSpPr>
        <p:spPr>
          <a:xfrm>
            <a:off x="11504023" y="6383382"/>
            <a:ext cx="43542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>
                <a:solidFill>
                  <a:srgbClr val="1E3731"/>
                </a:solidFill>
                <a:latin typeface="Noto Sans KR Light" panose="020B0300000000000000" pitchFamily="34" charset="-127"/>
                <a:ea typeface="Noto Sans KR Light" panose="020B0300000000000000" pitchFamily="34" charset="-127"/>
              </a:rPr>
              <a:t>012</a:t>
            </a:r>
            <a:endParaRPr lang="ko-KR" altLang="en-US" sz="1000" dirty="0">
              <a:solidFill>
                <a:srgbClr val="1E3731"/>
              </a:solidFill>
              <a:latin typeface="Noto Sans KR Light" panose="020B0300000000000000" pitchFamily="34" charset="-127"/>
              <a:ea typeface="Noto Sans KR Light" panose="020B0300000000000000" pitchFamily="34" charset="-127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FE444BF9-BE3A-AA4E-A5FC-316F0860D6AE}"/>
              </a:ext>
            </a:extLst>
          </p:cNvPr>
          <p:cNvSpPr/>
          <p:nvPr/>
        </p:nvSpPr>
        <p:spPr>
          <a:xfrm>
            <a:off x="580677" y="492231"/>
            <a:ext cx="465571" cy="461664"/>
          </a:xfrm>
          <a:prstGeom prst="rect">
            <a:avLst/>
          </a:prstGeom>
          <a:solidFill>
            <a:srgbClr val="1E37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Noto Sans KR Medium" panose="020B0600000101010101" charset="-127"/>
                <a:ea typeface="Noto Sans KR Medium" panose="020B0600000101010101" charset="-127"/>
              </a:rPr>
              <a:t>4</a:t>
            </a:r>
            <a:endParaRPr lang="ko-KR" altLang="en-US" sz="2400" dirty="0">
              <a:solidFill>
                <a:schemeClr val="bg1"/>
              </a:solidFill>
              <a:latin typeface="Noto Sans KR Medium" panose="020B0600000101010101" charset="-127"/>
              <a:ea typeface="Noto Sans KR Medium" panose="020B0600000101010101" charset="-127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30D8AC0-AB4C-BF81-FEFB-24DBCAAFAA7C}"/>
              </a:ext>
            </a:extLst>
          </p:cNvPr>
          <p:cNvSpPr txBox="1"/>
          <p:nvPr/>
        </p:nvSpPr>
        <p:spPr>
          <a:xfrm>
            <a:off x="489287" y="1236650"/>
            <a:ext cx="16633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latin typeface="Noto Sans KR Medium" panose="020B0600000000000000" pitchFamily="34" charset="-127"/>
                <a:ea typeface="Noto Sans KR Medium" panose="020B0600000000000000" pitchFamily="34" charset="-127"/>
              </a:rPr>
              <a:t>공부</a:t>
            </a:r>
            <a:r>
              <a:rPr lang="en-US" altLang="ko-KR" sz="2000" dirty="0">
                <a:latin typeface="Noto Sans KR Medium" panose="020B0600000000000000" pitchFamily="34" charset="-127"/>
                <a:ea typeface="Noto Sans KR Medium" panose="020B0600000000000000" pitchFamily="34" charset="-127"/>
              </a:rPr>
              <a:t> - </a:t>
            </a:r>
            <a:r>
              <a:rPr lang="ko-KR" altLang="en-US" sz="2000" dirty="0">
                <a:latin typeface="Noto Sans KR Medium" panose="020B0600000000000000" pitchFamily="34" charset="-127"/>
                <a:ea typeface="Noto Sans KR Medium" panose="020B0600000000000000" pitchFamily="34" charset="-127"/>
              </a:rPr>
              <a:t>소분류</a:t>
            </a:r>
          </a:p>
        </p:txBody>
      </p:sp>
      <p:cxnSp>
        <p:nvCxnSpPr>
          <p:cNvPr id="32" name="직선 연결선 31">
            <a:extLst>
              <a:ext uri="{FF2B5EF4-FFF2-40B4-BE49-F238E27FC236}">
                <a16:creationId xmlns:a16="http://schemas.microsoft.com/office/drawing/2014/main" id="{B2BD74DF-1359-DF9C-A441-20EA0839308C}"/>
              </a:ext>
            </a:extLst>
          </p:cNvPr>
          <p:cNvCxnSpPr>
            <a:cxnSpLocks/>
          </p:cNvCxnSpPr>
          <p:nvPr/>
        </p:nvCxnSpPr>
        <p:spPr>
          <a:xfrm>
            <a:off x="6115050" y="1133475"/>
            <a:ext cx="0" cy="5259432"/>
          </a:xfrm>
          <a:prstGeom prst="line">
            <a:avLst/>
          </a:prstGeom>
          <a:ln>
            <a:solidFill>
              <a:schemeClr val="tx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CB43E51F-4DEE-AEC8-B6FF-9237210000D9}"/>
              </a:ext>
            </a:extLst>
          </p:cNvPr>
          <p:cNvSpPr txBox="1"/>
          <p:nvPr/>
        </p:nvSpPr>
        <p:spPr>
          <a:xfrm>
            <a:off x="6631180" y="1236650"/>
            <a:ext cx="16633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latin typeface="Noto Sans KR Medium" panose="020B0600000000000000" pitchFamily="34" charset="-127"/>
                <a:ea typeface="Noto Sans KR Medium" panose="020B0600000000000000" pitchFamily="34" charset="-127"/>
              </a:rPr>
              <a:t>취미</a:t>
            </a:r>
            <a:r>
              <a:rPr lang="en-US" altLang="ko-KR" sz="2000" dirty="0">
                <a:latin typeface="Noto Sans KR Medium" panose="020B0600000000000000" pitchFamily="34" charset="-127"/>
                <a:ea typeface="Noto Sans KR Medium" panose="020B0600000000000000" pitchFamily="34" charset="-127"/>
              </a:rPr>
              <a:t> - </a:t>
            </a:r>
            <a:r>
              <a:rPr lang="ko-KR" altLang="en-US" sz="2000" dirty="0">
                <a:latin typeface="Noto Sans KR Medium" panose="020B0600000000000000" pitchFamily="34" charset="-127"/>
                <a:ea typeface="Noto Sans KR Medium" panose="020B0600000000000000" pitchFamily="34" charset="-127"/>
              </a:rPr>
              <a:t>소분류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9A0CA613-10B4-0AF7-64D5-9BA931784A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9325" y="1316261"/>
            <a:ext cx="2912917" cy="5014274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139F125-9169-96E2-9959-E441875381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144" y="1697321"/>
            <a:ext cx="1304925" cy="1209675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A9E6EDBA-5041-987F-52B0-C335E287D8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28728" y="1316261"/>
            <a:ext cx="2862194" cy="5014274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A2C00133-686E-D40B-A8FE-88881DE71C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07683" y="1697321"/>
            <a:ext cx="1381125" cy="29432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500F636-7F60-467C-D798-D0F12CF1B5F5}"/>
              </a:ext>
            </a:extLst>
          </p:cNvPr>
          <p:cNvSpPr txBox="1"/>
          <p:nvPr/>
        </p:nvSpPr>
        <p:spPr>
          <a:xfrm>
            <a:off x="252548" y="6383382"/>
            <a:ext cx="50509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24</a:t>
            </a:r>
            <a:r>
              <a:rPr lang="ko-KR" altLang="en-US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년 </a:t>
            </a:r>
            <a:r>
              <a:rPr lang="en-US" altLang="ko-KR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1</a:t>
            </a:r>
            <a:r>
              <a:rPr lang="ko-KR" altLang="en-US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분기 활동보고서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0E7D0B0-979E-0FEF-19E1-FA86C5FC9FCC}"/>
              </a:ext>
            </a:extLst>
          </p:cNvPr>
          <p:cNvSpPr txBox="1"/>
          <p:nvPr/>
        </p:nvSpPr>
        <p:spPr>
          <a:xfrm>
            <a:off x="1107208" y="483522"/>
            <a:ext cx="84373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latin typeface="Noto Sans KR Medium" panose="020B0600000101010101" charset="-127"/>
                <a:ea typeface="Noto Sans KR Medium" panose="020B0600000101010101" charset="-127"/>
              </a:rPr>
              <a:t>회원</a:t>
            </a:r>
            <a:r>
              <a:rPr lang="en-US" altLang="ko-KR" sz="2800" dirty="0">
                <a:latin typeface="Noto Sans KR Medium" panose="020B0600000101010101" charset="-127"/>
                <a:ea typeface="Noto Sans KR Medium" panose="020B0600000101010101" charset="-127"/>
              </a:rPr>
              <a:t>3</a:t>
            </a:r>
            <a:endParaRPr lang="ko-KR" altLang="en-US" sz="2800" dirty="0">
              <a:latin typeface="Noto Sans KR Medium" panose="020B0600000101010101" charset="-127"/>
              <a:ea typeface="Noto Sans KR Medium" panose="020B0600000101010101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956297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6267299-213B-7D50-9521-3EC97FB825E6}"/>
              </a:ext>
            </a:extLst>
          </p:cNvPr>
          <p:cNvSpPr txBox="1"/>
          <p:nvPr/>
        </p:nvSpPr>
        <p:spPr>
          <a:xfrm>
            <a:off x="11504023" y="6383382"/>
            <a:ext cx="43542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>
                <a:solidFill>
                  <a:srgbClr val="1E3731"/>
                </a:solidFill>
                <a:latin typeface="Noto Sans KR Light" panose="020B0300000000000000" pitchFamily="34" charset="-127"/>
                <a:ea typeface="Noto Sans KR Light" panose="020B0300000000000000" pitchFamily="34" charset="-127"/>
              </a:rPr>
              <a:t>013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FE444BF9-BE3A-AA4E-A5FC-316F0860D6AE}"/>
              </a:ext>
            </a:extLst>
          </p:cNvPr>
          <p:cNvSpPr/>
          <p:nvPr/>
        </p:nvSpPr>
        <p:spPr>
          <a:xfrm>
            <a:off x="580677" y="492231"/>
            <a:ext cx="465571" cy="461664"/>
          </a:xfrm>
          <a:prstGeom prst="rect">
            <a:avLst/>
          </a:prstGeom>
          <a:solidFill>
            <a:srgbClr val="1E37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Noto Sans KR Medium" panose="020B0600000101010101" charset="-127"/>
                <a:ea typeface="Noto Sans KR Medium" panose="020B0600000101010101" charset="-127"/>
              </a:rPr>
              <a:t>5</a:t>
            </a:r>
            <a:endParaRPr lang="ko-KR" altLang="en-US" sz="2400" dirty="0">
              <a:solidFill>
                <a:schemeClr val="bg1"/>
              </a:solidFill>
              <a:latin typeface="Noto Sans KR Medium" panose="020B0600000101010101" charset="-127"/>
              <a:ea typeface="Noto Sans KR Medium" panose="020B0600000101010101" charset="-127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6FD49EEC-B852-CD4D-8BDD-903B65964F34}"/>
              </a:ext>
            </a:extLst>
          </p:cNvPr>
          <p:cNvSpPr/>
          <p:nvPr/>
        </p:nvSpPr>
        <p:spPr>
          <a:xfrm>
            <a:off x="6598648" y="1695449"/>
            <a:ext cx="1075204" cy="943247"/>
          </a:xfrm>
          <a:prstGeom prst="rect">
            <a:avLst/>
          </a:prstGeom>
          <a:noFill/>
          <a:ln>
            <a:solidFill>
              <a:srgbClr val="1E37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400" dirty="0">
                <a:solidFill>
                  <a:schemeClr val="tx1"/>
                </a:solidFill>
                <a:latin typeface="Noto Sans KR Light" panose="020B0600000101010101" charset="-127"/>
                <a:ea typeface="Noto Sans KR Light" panose="020B0600000101010101" charset="-127"/>
              </a:rPr>
              <a:t>공부</a:t>
            </a:r>
            <a:r>
              <a:rPr lang="en-US" altLang="ko-KR" sz="1400" dirty="0">
                <a:solidFill>
                  <a:schemeClr val="tx1"/>
                </a:solidFill>
                <a:latin typeface="Noto Sans KR Light" panose="020B0600000101010101" charset="-127"/>
                <a:ea typeface="Noto Sans KR Light" panose="020B0600000101010101" charset="-127"/>
              </a:rPr>
              <a:t>: 53%</a:t>
            </a:r>
          </a:p>
          <a:p>
            <a:r>
              <a:rPr lang="ko-KR" altLang="en-US" sz="1400" dirty="0">
                <a:solidFill>
                  <a:schemeClr val="tx1"/>
                </a:solidFill>
                <a:latin typeface="Noto Sans KR Light" panose="020B0600000101010101" charset="-127"/>
                <a:ea typeface="Noto Sans KR Light" panose="020B0600000101010101" charset="-127"/>
              </a:rPr>
              <a:t>취미</a:t>
            </a:r>
            <a:r>
              <a:rPr lang="en-US" altLang="ko-KR" sz="1400" dirty="0">
                <a:solidFill>
                  <a:schemeClr val="tx1"/>
                </a:solidFill>
                <a:latin typeface="Noto Sans KR Light" panose="020B0600000101010101" charset="-127"/>
                <a:ea typeface="Noto Sans KR Light" panose="020B0600000101010101" charset="-127"/>
              </a:rPr>
              <a:t>: 47%</a:t>
            </a: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5B748A5D-F3DC-CDDE-9431-8CAB372E34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8648" y="3020749"/>
            <a:ext cx="4905375" cy="2733675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BFDA8B96-91BC-981B-7907-FD48E0DDA5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5896" y="1431800"/>
            <a:ext cx="3907457" cy="432262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A1566C1-5E96-F73F-C9F3-CB64B682377B}"/>
              </a:ext>
            </a:extLst>
          </p:cNvPr>
          <p:cNvSpPr txBox="1"/>
          <p:nvPr/>
        </p:nvSpPr>
        <p:spPr>
          <a:xfrm>
            <a:off x="252548" y="6383382"/>
            <a:ext cx="50509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24</a:t>
            </a:r>
            <a:r>
              <a:rPr lang="ko-KR" altLang="en-US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년 </a:t>
            </a:r>
            <a:r>
              <a:rPr lang="en-US" altLang="ko-KR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1</a:t>
            </a:r>
            <a:r>
              <a:rPr lang="ko-KR" altLang="en-US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분기 활동보고서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68B198E-6D4E-C374-FD44-68E40B306AEF}"/>
              </a:ext>
            </a:extLst>
          </p:cNvPr>
          <p:cNvSpPr txBox="1"/>
          <p:nvPr/>
        </p:nvSpPr>
        <p:spPr>
          <a:xfrm>
            <a:off x="1107208" y="483522"/>
            <a:ext cx="84373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latin typeface="Noto Sans KR Medium" panose="020B0600000101010101" charset="-127"/>
                <a:ea typeface="Noto Sans KR Medium" panose="020B0600000101010101" charset="-127"/>
              </a:rPr>
              <a:t>회원</a:t>
            </a:r>
            <a:r>
              <a:rPr lang="en-US" altLang="ko-KR" sz="2800" dirty="0">
                <a:latin typeface="Noto Sans KR Medium" panose="020B0600000101010101" charset="-127"/>
                <a:ea typeface="Noto Sans KR Medium" panose="020B0600000101010101" charset="-127"/>
              </a:rPr>
              <a:t>4</a:t>
            </a:r>
            <a:endParaRPr lang="ko-KR" altLang="en-US" sz="2800" dirty="0">
              <a:latin typeface="Noto Sans KR Medium" panose="020B0600000101010101" charset="-127"/>
              <a:ea typeface="Noto Sans KR Medium" panose="020B0600000101010101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531602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6267299-213B-7D50-9521-3EC97FB825E6}"/>
              </a:ext>
            </a:extLst>
          </p:cNvPr>
          <p:cNvSpPr txBox="1"/>
          <p:nvPr/>
        </p:nvSpPr>
        <p:spPr>
          <a:xfrm>
            <a:off x="11504023" y="6383382"/>
            <a:ext cx="43542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>
                <a:solidFill>
                  <a:srgbClr val="1E3731"/>
                </a:solidFill>
                <a:latin typeface="Noto Sans KR Light" panose="020B0300000000000000" pitchFamily="34" charset="-127"/>
                <a:ea typeface="Noto Sans KR Light" panose="020B0300000000000000" pitchFamily="34" charset="-127"/>
              </a:rPr>
              <a:t>014</a:t>
            </a:r>
            <a:endParaRPr lang="ko-KR" altLang="en-US" sz="1000" dirty="0">
              <a:solidFill>
                <a:srgbClr val="1E3731"/>
              </a:solidFill>
              <a:latin typeface="Noto Sans KR Light" panose="020B0300000000000000" pitchFamily="34" charset="-127"/>
              <a:ea typeface="Noto Sans KR Light" panose="020B0300000000000000" pitchFamily="34" charset="-127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FE444BF9-BE3A-AA4E-A5FC-316F0860D6AE}"/>
              </a:ext>
            </a:extLst>
          </p:cNvPr>
          <p:cNvSpPr/>
          <p:nvPr/>
        </p:nvSpPr>
        <p:spPr>
          <a:xfrm>
            <a:off x="580677" y="492231"/>
            <a:ext cx="465571" cy="461664"/>
          </a:xfrm>
          <a:prstGeom prst="rect">
            <a:avLst/>
          </a:prstGeom>
          <a:solidFill>
            <a:srgbClr val="1E37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Noto Sans KR Medium" panose="020B0600000101010101" charset="-127"/>
                <a:ea typeface="Noto Sans KR Medium" panose="020B0600000101010101" charset="-127"/>
              </a:rPr>
              <a:t>5</a:t>
            </a:r>
            <a:endParaRPr lang="ko-KR" altLang="en-US" sz="2400" dirty="0">
              <a:solidFill>
                <a:schemeClr val="bg1"/>
              </a:solidFill>
              <a:latin typeface="Noto Sans KR Medium" panose="020B0600000101010101" charset="-127"/>
              <a:ea typeface="Noto Sans KR Medium" panose="020B0600000101010101" charset="-12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9BEAAD0-4CDB-68E5-66A7-5765DD29CA1C}"/>
              </a:ext>
            </a:extLst>
          </p:cNvPr>
          <p:cNvSpPr txBox="1"/>
          <p:nvPr/>
        </p:nvSpPr>
        <p:spPr>
          <a:xfrm>
            <a:off x="530998" y="5696242"/>
            <a:ext cx="115752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latin typeface="Noto Sans KR Medium" panose="020B0600000000000000" pitchFamily="34" charset="-127"/>
                <a:ea typeface="Noto Sans KR Medium" panose="020B0600000000000000" pitchFamily="34" charset="-127"/>
              </a:rPr>
              <a:t>                       개인                                  과제                                 자격증                                     독서              문화생활              여행                  운동                   음식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4340C6C-FECD-7CDD-C1A3-99C5BB9C27B8}"/>
              </a:ext>
            </a:extLst>
          </p:cNvPr>
          <p:cNvSpPr txBox="1"/>
          <p:nvPr/>
        </p:nvSpPr>
        <p:spPr>
          <a:xfrm>
            <a:off x="2567733" y="1274227"/>
            <a:ext cx="16633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latin typeface="Noto Sans KR Medium" panose="020B0600000000000000" pitchFamily="34" charset="-127"/>
                <a:ea typeface="Noto Sans KR Medium" panose="020B0600000000000000" pitchFamily="34" charset="-127"/>
              </a:rPr>
              <a:t>공부</a:t>
            </a:r>
            <a:r>
              <a:rPr lang="en-US" altLang="ko-KR" sz="2000" dirty="0">
                <a:latin typeface="Noto Sans KR Medium" panose="020B0600000000000000" pitchFamily="34" charset="-127"/>
                <a:ea typeface="Noto Sans KR Medium" panose="020B0600000000000000" pitchFamily="34" charset="-127"/>
              </a:rPr>
              <a:t> - </a:t>
            </a:r>
            <a:r>
              <a:rPr lang="ko-KR" altLang="en-US" sz="2000" dirty="0">
                <a:latin typeface="Noto Sans KR Medium" panose="020B0600000000000000" pitchFamily="34" charset="-127"/>
                <a:ea typeface="Noto Sans KR Medium" panose="020B0600000000000000" pitchFamily="34" charset="-127"/>
              </a:rPr>
              <a:t>중분류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AF00F93-0A9C-D606-5445-7597F1E96DC3}"/>
              </a:ext>
            </a:extLst>
          </p:cNvPr>
          <p:cNvSpPr txBox="1"/>
          <p:nvPr/>
        </p:nvSpPr>
        <p:spPr>
          <a:xfrm>
            <a:off x="8408137" y="1274227"/>
            <a:ext cx="16633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latin typeface="Noto Sans KR Medium" panose="020B0600000000000000" pitchFamily="34" charset="-127"/>
                <a:ea typeface="Noto Sans KR Medium" panose="020B0600000000000000" pitchFamily="34" charset="-127"/>
              </a:rPr>
              <a:t>취미</a:t>
            </a:r>
            <a:r>
              <a:rPr lang="en-US" altLang="ko-KR" sz="2000" dirty="0">
                <a:latin typeface="Noto Sans KR Medium" panose="020B0600000000000000" pitchFamily="34" charset="-127"/>
                <a:ea typeface="Noto Sans KR Medium" panose="020B0600000000000000" pitchFamily="34" charset="-127"/>
              </a:rPr>
              <a:t> - </a:t>
            </a:r>
            <a:r>
              <a:rPr lang="ko-KR" altLang="en-US" sz="2000" dirty="0">
                <a:latin typeface="Noto Sans KR Medium" panose="020B0600000000000000" pitchFamily="34" charset="-127"/>
                <a:ea typeface="Noto Sans KR Medium" panose="020B0600000000000000" pitchFamily="34" charset="-127"/>
              </a:rPr>
              <a:t>중분류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E5030561-6F5C-666A-B86D-C2E9095EE0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998" y="2129209"/>
            <a:ext cx="5295379" cy="3535769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7F6C7476-0514-2E9E-EA2D-341FA3DD3B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4902" y="1875372"/>
            <a:ext cx="5646100" cy="378960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8EBFAB4-0AD1-9EE7-E218-8BFCDBCA724D}"/>
              </a:ext>
            </a:extLst>
          </p:cNvPr>
          <p:cNvSpPr txBox="1"/>
          <p:nvPr/>
        </p:nvSpPr>
        <p:spPr>
          <a:xfrm>
            <a:off x="252548" y="6383382"/>
            <a:ext cx="50509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24</a:t>
            </a:r>
            <a:r>
              <a:rPr lang="ko-KR" altLang="en-US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년 </a:t>
            </a:r>
            <a:r>
              <a:rPr lang="en-US" altLang="ko-KR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1</a:t>
            </a:r>
            <a:r>
              <a:rPr lang="ko-KR" altLang="en-US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분기 활동보고서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FB23111-4BA9-DEA3-D337-3D4D2F716EBA}"/>
              </a:ext>
            </a:extLst>
          </p:cNvPr>
          <p:cNvSpPr txBox="1"/>
          <p:nvPr/>
        </p:nvSpPr>
        <p:spPr>
          <a:xfrm>
            <a:off x="1107208" y="483522"/>
            <a:ext cx="84373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latin typeface="Noto Sans KR Medium" panose="020B0600000101010101" charset="-127"/>
                <a:ea typeface="Noto Sans KR Medium" panose="020B0600000101010101" charset="-127"/>
              </a:rPr>
              <a:t>회원</a:t>
            </a:r>
            <a:r>
              <a:rPr lang="en-US" altLang="ko-KR" sz="2800" dirty="0">
                <a:latin typeface="Noto Sans KR Medium" panose="020B0600000101010101" charset="-127"/>
                <a:ea typeface="Noto Sans KR Medium" panose="020B0600000101010101" charset="-127"/>
              </a:rPr>
              <a:t>4</a:t>
            </a:r>
            <a:endParaRPr lang="ko-KR" altLang="en-US" sz="2800" dirty="0">
              <a:latin typeface="Noto Sans KR Medium" panose="020B0600000101010101" charset="-127"/>
              <a:ea typeface="Noto Sans KR Medium" panose="020B0600000101010101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886390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>
            <a:extLst>
              <a:ext uri="{FF2B5EF4-FFF2-40B4-BE49-F238E27FC236}">
                <a16:creationId xmlns:a16="http://schemas.microsoft.com/office/drawing/2014/main" id="{03175395-B737-C50F-9E02-2FE4ABA957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2845" y="1316260"/>
            <a:ext cx="2891178" cy="5014274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8F6AB520-2ABA-EB75-701A-195D55FDF1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3669" y="1316260"/>
            <a:ext cx="2912917" cy="501427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6267299-213B-7D50-9521-3EC97FB825E6}"/>
              </a:ext>
            </a:extLst>
          </p:cNvPr>
          <p:cNvSpPr txBox="1"/>
          <p:nvPr/>
        </p:nvSpPr>
        <p:spPr>
          <a:xfrm>
            <a:off x="11504023" y="6383382"/>
            <a:ext cx="43542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>
                <a:solidFill>
                  <a:srgbClr val="1E3731"/>
                </a:solidFill>
                <a:latin typeface="Noto Sans KR Light" panose="020B0300000000000000" pitchFamily="34" charset="-127"/>
                <a:ea typeface="Noto Sans KR Light" panose="020B0300000000000000" pitchFamily="34" charset="-127"/>
              </a:rPr>
              <a:t>015</a:t>
            </a:r>
            <a:endParaRPr lang="ko-KR" altLang="en-US" sz="1000" dirty="0">
              <a:solidFill>
                <a:srgbClr val="1E3731"/>
              </a:solidFill>
              <a:latin typeface="Noto Sans KR Light" panose="020B0300000000000000" pitchFamily="34" charset="-127"/>
              <a:ea typeface="Noto Sans KR Light" panose="020B0300000000000000" pitchFamily="34" charset="-127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FE444BF9-BE3A-AA4E-A5FC-316F0860D6AE}"/>
              </a:ext>
            </a:extLst>
          </p:cNvPr>
          <p:cNvSpPr/>
          <p:nvPr/>
        </p:nvSpPr>
        <p:spPr>
          <a:xfrm>
            <a:off x="580677" y="492231"/>
            <a:ext cx="465571" cy="461664"/>
          </a:xfrm>
          <a:prstGeom prst="rect">
            <a:avLst/>
          </a:prstGeom>
          <a:solidFill>
            <a:srgbClr val="1E37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Noto Sans KR Medium" panose="020B0600000101010101" charset="-127"/>
                <a:ea typeface="Noto Sans KR Medium" panose="020B0600000101010101" charset="-127"/>
              </a:rPr>
              <a:t>5</a:t>
            </a:r>
            <a:endParaRPr lang="ko-KR" altLang="en-US" sz="2400" dirty="0">
              <a:solidFill>
                <a:schemeClr val="bg1"/>
              </a:solidFill>
              <a:latin typeface="Noto Sans KR Medium" panose="020B0600000101010101" charset="-127"/>
              <a:ea typeface="Noto Sans KR Medium" panose="020B0600000101010101" charset="-127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30D8AC0-AB4C-BF81-FEFB-24DBCAAFAA7C}"/>
              </a:ext>
            </a:extLst>
          </p:cNvPr>
          <p:cNvSpPr txBox="1"/>
          <p:nvPr/>
        </p:nvSpPr>
        <p:spPr>
          <a:xfrm>
            <a:off x="489287" y="1236650"/>
            <a:ext cx="16633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latin typeface="Noto Sans KR Medium" panose="020B0600000000000000" pitchFamily="34" charset="-127"/>
                <a:ea typeface="Noto Sans KR Medium" panose="020B0600000000000000" pitchFamily="34" charset="-127"/>
              </a:rPr>
              <a:t>공부</a:t>
            </a:r>
            <a:r>
              <a:rPr lang="en-US" altLang="ko-KR" sz="2000" dirty="0">
                <a:latin typeface="Noto Sans KR Medium" panose="020B0600000000000000" pitchFamily="34" charset="-127"/>
                <a:ea typeface="Noto Sans KR Medium" panose="020B0600000000000000" pitchFamily="34" charset="-127"/>
              </a:rPr>
              <a:t> - </a:t>
            </a:r>
            <a:r>
              <a:rPr lang="ko-KR" altLang="en-US" sz="2000" dirty="0">
                <a:latin typeface="Noto Sans KR Medium" panose="020B0600000000000000" pitchFamily="34" charset="-127"/>
                <a:ea typeface="Noto Sans KR Medium" panose="020B0600000000000000" pitchFamily="34" charset="-127"/>
              </a:rPr>
              <a:t>소분류</a:t>
            </a:r>
          </a:p>
        </p:txBody>
      </p:sp>
      <p:cxnSp>
        <p:nvCxnSpPr>
          <p:cNvPr id="32" name="직선 연결선 31">
            <a:extLst>
              <a:ext uri="{FF2B5EF4-FFF2-40B4-BE49-F238E27FC236}">
                <a16:creationId xmlns:a16="http://schemas.microsoft.com/office/drawing/2014/main" id="{B2BD74DF-1359-DF9C-A441-20EA0839308C}"/>
              </a:ext>
            </a:extLst>
          </p:cNvPr>
          <p:cNvCxnSpPr>
            <a:cxnSpLocks/>
          </p:cNvCxnSpPr>
          <p:nvPr/>
        </p:nvCxnSpPr>
        <p:spPr>
          <a:xfrm>
            <a:off x="6115050" y="1133475"/>
            <a:ext cx="0" cy="5259432"/>
          </a:xfrm>
          <a:prstGeom prst="line">
            <a:avLst/>
          </a:prstGeom>
          <a:ln>
            <a:solidFill>
              <a:schemeClr val="tx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CB43E51F-4DEE-AEC8-B6FF-9237210000D9}"/>
              </a:ext>
            </a:extLst>
          </p:cNvPr>
          <p:cNvSpPr txBox="1"/>
          <p:nvPr/>
        </p:nvSpPr>
        <p:spPr>
          <a:xfrm>
            <a:off x="6631180" y="1236650"/>
            <a:ext cx="16633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latin typeface="Noto Sans KR Medium" panose="020B0600000000000000" pitchFamily="34" charset="-127"/>
                <a:ea typeface="Noto Sans KR Medium" panose="020B0600000000000000" pitchFamily="34" charset="-127"/>
              </a:rPr>
              <a:t>취미</a:t>
            </a:r>
            <a:r>
              <a:rPr lang="en-US" altLang="ko-KR" sz="2000" dirty="0">
                <a:latin typeface="Noto Sans KR Medium" panose="020B0600000000000000" pitchFamily="34" charset="-127"/>
                <a:ea typeface="Noto Sans KR Medium" panose="020B0600000000000000" pitchFamily="34" charset="-127"/>
              </a:rPr>
              <a:t> - </a:t>
            </a:r>
            <a:r>
              <a:rPr lang="ko-KR" altLang="en-US" sz="2000" dirty="0">
                <a:latin typeface="Noto Sans KR Medium" panose="020B0600000000000000" pitchFamily="34" charset="-127"/>
                <a:ea typeface="Noto Sans KR Medium" panose="020B0600000000000000" pitchFamily="34" charset="-127"/>
              </a:rPr>
              <a:t>소분류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EE0FB239-87C8-FB4E-209A-6174726C3E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4554" y="1697321"/>
            <a:ext cx="1266825" cy="1428750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C25AA2B8-8164-A6E8-B34C-A117078238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96074" y="1697321"/>
            <a:ext cx="1285875" cy="29241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F5FA8BF-EEA3-07FF-E63A-5E75F8FDBF9C}"/>
              </a:ext>
            </a:extLst>
          </p:cNvPr>
          <p:cNvSpPr txBox="1"/>
          <p:nvPr/>
        </p:nvSpPr>
        <p:spPr>
          <a:xfrm>
            <a:off x="252548" y="6383382"/>
            <a:ext cx="50509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24</a:t>
            </a:r>
            <a:r>
              <a:rPr lang="ko-KR" altLang="en-US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년 </a:t>
            </a:r>
            <a:r>
              <a:rPr lang="en-US" altLang="ko-KR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1</a:t>
            </a:r>
            <a:r>
              <a:rPr lang="ko-KR" altLang="en-US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분기 활동보고서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DFDB725-FC8D-87CB-6F0A-B7B0B6BC56A3}"/>
              </a:ext>
            </a:extLst>
          </p:cNvPr>
          <p:cNvSpPr txBox="1"/>
          <p:nvPr/>
        </p:nvSpPr>
        <p:spPr>
          <a:xfrm>
            <a:off x="1107208" y="483522"/>
            <a:ext cx="84373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latin typeface="Noto Sans KR Medium" panose="020B0600000101010101" charset="-127"/>
                <a:ea typeface="Noto Sans KR Medium" panose="020B0600000101010101" charset="-127"/>
              </a:rPr>
              <a:t>회원</a:t>
            </a:r>
            <a:r>
              <a:rPr lang="en-US" altLang="ko-KR" sz="2800" dirty="0">
                <a:latin typeface="Noto Sans KR Medium" panose="020B0600000101010101" charset="-127"/>
                <a:ea typeface="Noto Sans KR Medium" panose="020B0600000101010101" charset="-127"/>
              </a:rPr>
              <a:t>4</a:t>
            </a:r>
            <a:endParaRPr lang="ko-KR" altLang="en-US" sz="2800" dirty="0">
              <a:latin typeface="Noto Sans KR Medium" panose="020B0600000101010101" charset="-127"/>
              <a:ea typeface="Noto Sans KR Medium" panose="020B0600000101010101" charset="-12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6D7AAFF-3DFC-0923-3B3E-742B1A6D1336}"/>
              </a:ext>
            </a:extLst>
          </p:cNvPr>
          <p:cNvSpPr txBox="1"/>
          <p:nvPr/>
        </p:nvSpPr>
        <p:spPr>
          <a:xfrm>
            <a:off x="6192645" y="4682057"/>
            <a:ext cx="23426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*</a:t>
            </a:r>
            <a:r>
              <a:rPr lang="ko-KR" altLang="en-US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식별불가</a:t>
            </a:r>
            <a:r>
              <a:rPr lang="en-US" altLang="ko-KR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: </a:t>
            </a:r>
            <a:r>
              <a:rPr lang="ko-KR" altLang="en-US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활동내용 식별 어려움</a:t>
            </a:r>
            <a:r>
              <a:rPr lang="en-US" altLang="ko-KR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(N/A)</a:t>
            </a:r>
          </a:p>
        </p:txBody>
      </p:sp>
    </p:spTree>
    <p:extLst>
      <p:ext uri="{BB962C8B-B14F-4D97-AF65-F5344CB8AC3E}">
        <p14:creationId xmlns:p14="http://schemas.microsoft.com/office/powerpoint/2010/main" val="22314347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84405214-729C-4792-6F00-EA0E95C4E55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8500" y="1181744"/>
            <a:ext cx="4295000" cy="430292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E27501F-5444-E4A4-5E60-95365A5CFAB2}"/>
              </a:ext>
            </a:extLst>
          </p:cNvPr>
          <p:cNvSpPr txBox="1"/>
          <p:nvPr/>
        </p:nvSpPr>
        <p:spPr>
          <a:xfrm>
            <a:off x="5381702" y="2967335"/>
            <a:ext cx="14285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2400" b="1" dirty="0">
                <a:solidFill>
                  <a:schemeClr val="bg1"/>
                </a:solidFill>
                <a:latin typeface="Noto Sans KR Light" panose="020B0300000000000000" pitchFamily="34" charset="-127"/>
                <a:ea typeface="Noto Sans KR Light" panose="020B0300000000000000" pitchFamily="34" charset="-127"/>
              </a:rPr>
              <a:t>문서의 끝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A723890-8FD5-EB57-93C3-505269C01368}"/>
              </a:ext>
            </a:extLst>
          </p:cNvPr>
          <p:cNvSpPr txBox="1"/>
          <p:nvPr/>
        </p:nvSpPr>
        <p:spPr>
          <a:xfrm>
            <a:off x="11504023" y="6383382"/>
            <a:ext cx="43542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>
                <a:solidFill>
                  <a:srgbClr val="1E3731"/>
                </a:solidFill>
                <a:latin typeface="Noto Sans KR Light" panose="020B0300000000000000" pitchFamily="34" charset="-127"/>
                <a:ea typeface="Noto Sans KR Light" panose="020B0300000000000000" pitchFamily="34" charset="-127"/>
              </a:rPr>
              <a:t>016</a:t>
            </a:r>
            <a:endParaRPr lang="ko-KR" altLang="en-US" sz="1000" dirty="0">
              <a:solidFill>
                <a:srgbClr val="1E3731"/>
              </a:solidFill>
              <a:latin typeface="Noto Sans KR Light" panose="020B0300000000000000" pitchFamily="34" charset="-127"/>
              <a:ea typeface="Noto Sans KR Light" panose="020B0300000000000000" pitchFamily="34" charset="-12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A5E4F0A-79D4-034B-24B9-C8A3D71842D8}"/>
              </a:ext>
            </a:extLst>
          </p:cNvPr>
          <p:cNvSpPr txBox="1"/>
          <p:nvPr/>
        </p:nvSpPr>
        <p:spPr>
          <a:xfrm>
            <a:off x="252548" y="6383382"/>
            <a:ext cx="50509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24</a:t>
            </a:r>
            <a:r>
              <a:rPr lang="ko-KR" altLang="en-US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년 </a:t>
            </a:r>
            <a:r>
              <a:rPr lang="en-US" altLang="ko-KR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1</a:t>
            </a:r>
            <a:r>
              <a:rPr lang="ko-KR" altLang="en-US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분기 활동보고서</a:t>
            </a:r>
          </a:p>
        </p:txBody>
      </p:sp>
    </p:spTree>
    <p:extLst>
      <p:ext uri="{BB962C8B-B14F-4D97-AF65-F5344CB8AC3E}">
        <p14:creationId xmlns:p14="http://schemas.microsoft.com/office/powerpoint/2010/main" val="11102799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F2DBAE6-9A12-6C4A-E698-462BD2F8B9D3}"/>
              </a:ext>
            </a:extLst>
          </p:cNvPr>
          <p:cNvSpPr txBox="1"/>
          <p:nvPr/>
        </p:nvSpPr>
        <p:spPr>
          <a:xfrm>
            <a:off x="547803" y="487680"/>
            <a:ext cx="12809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latin typeface="Noto Sans KR Medium" panose="020B0600000000000000" pitchFamily="34" charset="-127"/>
                <a:ea typeface="Noto Sans KR Medium" panose="020B0600000000000000" pitchFamily="34" charset="-127"/>
              </a:rPr>
              <a:t>목차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D11B679-92C5-8E66-A468-4CB270277A98}"/>
              </a:ext>
            </a:extLst>
          </p:cNvPr>
          <p:cNvSpPr txBox="1"/>
          <p:nvPr/>
        </p:nvSpPr>
        <p:spPr>
          <a:xfrm>
            <a:off x="547803" y="1499670"/>
            <a:ext cx="2873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1E3731"/>
                </a:solidFill>
                <a:latin typeface="Noto Sans KR Medium" panose="020B0600000000000000" pitchFamily="34" charset="-127"/>
                <a:ea typeface="Noto Sans KR Medium" panose="020B0600000000000000" pitchFamily="34" charset="-127"/>
              </a:rPr>
              <a:t>1</a:t>
            </a:r>
            <a:endParaRPr lang="ko-KR" altLang="en-US" sz="1600" dirty="0">
              <a:solidFill>
                <a:srgbClr val="1E3731"/>
              </a:solidFill>
              <a:latin typeface="Noto Sans KR Medium" panose="020B0600000000000000" pitchFamily="34" charset="-127"/>
              <a:ea typeface="Noto Sans KR Medium" panose="020B0600000000000000" pitchFamily="34" charset="-12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5BFE5F0-7353-10F4-06AB-92FCDD12ACB4}"/>
              </a:ext>
            </a:extLst>
          </p:cNvPr>
          <p:cNvSpPr txBox="1"/>
          <p:nvPr/>
        </p:nvSpPr>
        <p:spPr>
          <a:xfrm>
            <a:off x="974523" y="1536246"/>
            <a:ext cx="14387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회원별 활동 비율</a:t>
            </a:r>
          </a:p>
        </p:txBody>
      </p:sp>
      <p:cxnSp>
        <p:nvCxnSpPr>
          <p:cNvPr id="13" name="직선 연결선 12">
            <a:extLst>
              <a:ext uri="{FF2B5EF4-FFF2-40B4-BE49-F238E27FC236}">
                <a16:creationId xmlns:a16="http://schemas.microsoft.com/office/drawing/2014/main" id="{FE7A7A73-36FF-C4E3-0CFE-2E0A3F26761E}"/>
              </a:ext>
            </a:extLst>
          </p:cNvPr>
          <p:cNvCxnSpPr>
            <a:cxnSpLocks/>
          </p:cNvCxnSpPr>
          <p:nvPr/>
        </p:nvCxnSpPr>
        <p:spPr>
          <a:xfrm>
            <a:off x="3284419" y="1684270"/>
            <a:ext cx="1856509" cy="0"/>
          </a:xfrm>
          <a:prstGeom prst="line">
            <a:avLst/>
          </a:prstGeom>
          <a:ln>
            <a:solidFill>
              <a:srgbClr val="1A2A27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2B3091FB-08C2-8858-4FA1-0FD18B290864}"/>
              </a:ext>
            </a:extLst>
          </p:cNvPr>
          <p:cNvSpPr txBox="1"/>
          <p:nvPr/>
        </p:nvSpPr>
        <p:spPr>
          <a:xfrm>
            <a:off x="5478442" y="1548542"/>
            <a:ext cx="4792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003</a:t>
            </a:r>
            <a:endParaRPr lang="ko-KR" altLang="en-US" sz="1400" dirty="0">
              <a:latin typeface="Noto Sans KR Light" panose="020B0300000000000000" pitchFamily="34" charset="-127"/>
              <a:ea typeface="Noto Sans KR Light" panose="020B0300000000000000" pitchFamily="34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95B2A40-09F5-EFED-F874-EF895B21D75D}"/>
              </a:ext>
            </a:extLst>
          </p:cNvPr>
          <p:cNvSpPr txBox="1"/>
          <p:nvPr/>
        </p:nvSpPr>
        <p:spPr>
          <a:xfrm>
            <a:off x="547803" y="2136179"/>
            <a:ext cx="2873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1E3731"/>
                </a:solidFill>
                <a:latin typeface="Noto Sans KR Medium" panose="020B0600000000000000" pitchFamily="34" charset="-127"/>
                <a:ea typeface="Noto Sans KR Medium" panose="020B0600000000000000" pitchFamily="34" charset="-127"/>
              </a:rPr>
              <a:t>2</a:t>
            </a:r>
            <a:endParaRPr lang="ko-KR" altLang="en-US" sz="1600" dirty="0">
              <a:solidFill>
                <a:srgbClr val="1E3731"/>
              </a:solidFill>
              <a:latin typeface="Noto Sans KR Medium" panose="020B0600000000000000" pitchFamily="34" charset="-127"/>
              <a:ea typeface="Noto Sans KR Medium" panose="020B0600000000000000" pitchFamily="34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3260399-FF90-D4A4-5F6D-B852DA647CCF}"/>
              </a:ext>
            </a:extLst>
          </p:cNvPr>
          <p:cNvSpPr txBox="1"/>
          <p:nvPr/>
        </p:nvSpPr>
        <p:spPr>
          <a:xfrm>
            <a:off x="974523" y="2166725"/>
            <a:ext cx="14387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회원</a:t>
            </a:r>
            <a:r>
              <a:rPr lang="en-US" altLang="ko-KR" sz="14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1</a:t>
            </a:r>
            <a:endParaRPr lang="ko-KR" altLang="en-US" sz="1400" dirty="0">
              <a:latin typeface="Noto Sans KR Light" panose="020B0300000000000000" pitchFamily="34" charset="-127"/>
              <a:ea typeface="Noto Sans KR Light" panose="020B0300000000000000" pitchFamily="34" charset="-127"/>
            </a:endParaRPr>
          </a:p>
        </p:txBody>
      </p:sp>
      <p:cxnSp>
        <p:nvCxnSpPr>
          <p:cNvPr id="19" name="직선 연결선 18">
            <a:extLst>
              <a:ext uri="{FF2B5EF4-FFF2-40B4-BE49-F238E27FC236}">
                <a16:creationId xmlns:a16="http://schemas.microsoft.com/office/drawing/2014/main" id="{C4C73544-9ADC-99C1-767A-D52D633E5CFC}"/>
              </a:ext>
            </a:extLst>
          </p:cNvPr>
          <p:cNvCxnSpPr>
            <a:cxnSpLocks/>
          </p:cNvCxnSpPr>
          <p:nvPr/>
        </p:nvCxnSpPr>
        <p:spPr>
          <a:xfrm>
            <a:off x="3284419" y="2314749"/>
            <a:ext cx="1856509" cy="0"/>
          </a:xfrm>
          <a:prstGeom prst="line">
            <a:avLst/>
          </a:prstGeom>
          <a:ln>
            <a:solidFill>
              <a:srgbClr val="1A2A27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4F653007-FBF2-D8BD-ECDC-7CCAC357A099}"/>
              </a:ext>
            </a:extLst>
          </p:cNvPr>
          <p:cNvSpPr txBox="1"/>
          <p:nvPr/>
        </p:nvSpPr>
        <p:spPr>
          <a:xfrm>
            <a:off x="5478442" y="2176249"/>
            <a:ext cx="4792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004</a:t>
            </a:r>
            <a:endParaRPr lang="ko-KR" altLang="en-US" sz="1400" dirty="0">
              <a:latin typeface="Noto Sans KR Light" panose="020B0300000000000000" pitchFamily="34" charset="-127"/>
              <a:ea typeface="Noto Sans KR Light" panose="020B0300000000000000" pitchFamily="34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C981DE0-6470-D37F-5F34-8612752973D4}"/>
              </a:ext>
            </a:extLst>
          </p:cNvPr>
          <p:cNvSpPr txBox="1"/>
          <p:nvPr/>
        </p:nvSpPr>
        <p:spPr>
          <a:xfrm>
            <a:off x="547803" y="2772688"/>
            <a:ext cx="2873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1E3731"/>
                </a:solidFill>
                <a:latin typeface="Noto Sans KR Medium" panose="020B0600000000000000" pitchFamily="34" charset="-127"/>
                <a:ea typeface="Noto Sans KR Medium" panose="020B0600000000000000" pitchFamily="34" charset="-127"/>
              </a:rPr>
              <a:t>3</a:t>
            </a:r>
            <a:endParaRPr lang="ko-KR" altLang="en-US" sz="1600" dirty="0">
              <a:solidFill>
                <a:srgbClr val="1E3731"/>
              </a:solidFill>
              <a:latin typeface="Noto Sans KR Medium" panose="020B0600000000000000" pitchFamily="34" charset="-127"/>
              <a:ea typeface="Noto Sans KR Medium" panose="020B0600000000000000" pitchFamily="34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B9EDF84-59B8-F4FE-5BA6-B40650293A53}"/>
              </a:ext>
            </a:extLst>
          </p:cNvPr>
          <p:cNvSpPr txBox="1"/>
          <p:nvPr/>
        </p:nvSpPr>
        <p:spPr>
          <a:xfrm>
            <a:off x="974522" y="2809264"/>
            <a:ext cx="16734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회원</a:t>
            </a:r>
            <a:r>
              <a:rPr lang="en-US" altLang="ko-KR" sz="14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2</a:t>
            </a:r>
            <a:endParaRPr lang="ko-KR" altLang="en-US" sz="1400" dirty="0">
              <a:latin typeface="Noto Sans KR Light" panose="020B0300000000000000" pitchFamily="34" charset="-127"/>
              <a:ea typeface="Noto Sans KR Light" panose="020B0300000000000000" pitchFamily="34" charset="-127"/>
            </a:endParaRPr>
          </a:p>
        </p:txBody>
      </p:sp>
      <p:cxnSp>
        <p:nvCxnSpPr>
          <p:cNvPr id="20" name="직선 연결선 19">
            <a:extLst>
              <a:ext uri="{FF2B5EF4-FFF2-40B4-BE49-F238E27FC236}">
                <a16:creationId xmlns:a16="http://schemas.microsoft.com/office/drawing/2014/main" id="{F4DAD24F-9842-6441-2E7A-B1589EEBF3B5}"/>
              </a:ext>
            </a:extLst>
          </p:cNvPr>
          <p:cNvCxnSpPr>
            <a:cxnSpLocks/>
          </p:cNvCxnSpPr>
          <p:nvPr/>
        </p:nvCxnSpPr>
        <p:spPr>
          <a:xfrm>
            <a:off x="3284419" y="2976338"/>
            <a:ext cx="1856509" cy="0"/>
          </a:xfrm>
          <a:prstGeom prst="line">
            <a:avLst/>
          </a:prstGeom>
          <a:ln>
            <a:solidFill>
              <a:srgbClr val="1A2A27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CB1E6E94-31EF-8A7E-8F9E-421B04282D2B}"/>
              </a:ext>
            </a:extLst>
          </p:cNvPr>
          <p:cNvSpPr txBox="1"/>
          <p:nvPr/>
        </p:nvSpPr>
        <p:spPr>
          <a:xfrm>
            <a:off x="5478442" y="2837839"/>
            <a:ext cx="4792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007</a:t>
            </a:r>
            <a:endParaRPr lang="ko-KR" altLang="en-US" sz="1400" dirty="0">
              <a:latin typeface="Noto Sans KR Light" panose="020B0300000000000000" pitchFamily="34" charset="-127"/>
              <a:ea typeface="Noto Sans KR Light" panose="020B0300000000000000" pitchFamily="34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D6C44C6-1A15-1037-E58D-CAC99AC00127}"/>
              </a:ext>
            </a:extLst>
          </p:cNvPr>
          <p:cNvSpPr txBox="1"/>
          <p:nvPr/>
        </p:nvSpPr>
        <p:spPr>
          <a:xfrm>
            <a:off x="547803" y="3409197"/>
            <a:ext cx="2873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1E3731"/>
                </a:solidFill>
                <a:latin typeface="Noto Sans KR Medium" panose="020B0600000000000000" pitchFamily="34" charset="-127"/>
                <a:ea typeface="Noto Sans KR Medium" panose="020B0600000000000000" pitchFamily="34" charset="-127"/>
              </a:rPr>
              <a:t>4</a:t>
            </a:r>
            <a:endParaRPr lang="ko-KR" altLang="en-US" sz="1600" dirty="0">
              <a:solidFill>
                <a:srgbClr val="1E3731"/>
              </a:solidFill>
              <a:latin typeface="Noto Sans KR Medium" panose="020B0600000000000000" pitchFamily="34" charset="-127"/>
              <a:ea typeface="Noto Sans KR Medium" panose="020B0600000000000000" pitchFamily="34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E09DB1A-D5F1-7A56-B7E3-8BE1B36DBBC5}"/>
              </a:ext>
            </a:extLst>
          </p:cNvPr>
          <p:cNvSpPr txBox="1"/>
          <p:nvPr/>
        </p:nvSpPr>
        <p:spPr>
          <a:xfrm>
            <a:off x="974523" y="3445773"/>
            <a:ext cx="16734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회원</a:t>
            </a:r>
            <a:r>
              <a:rPr lang="en-US" altLang="ko-KR" sz="14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3</a:t>
            </a:r>
            <a:endParaRPr lang="ko-KR" altLang="en-US" sz="1400" dirty="0">
              <a:latin typeface="Noto Sans KR Light" panose="020B0300000000000000" pitchFamily="34" charset="-127"/>
              <a:ea typeface="Noto Sans KR Light" panose="020B0300000000000000" pitchFamily="34" charset="-127"/>
            </a:endParaRPr>
          </a:p>
        </p:txBody>
      </p:sp>
      <p:cxnSp>
        <p:nvCxnSpPr>
          <p:cNvPr id="21" name="직선 연결선 20">
            <a:extLst>
              <a:ext uri="{FF2B5EF4-FFF2-40B4-BE49-F238E27FC236}">
                <a16:creationId xmlns:a16="http://schemas.microsoft.com/office/drawing/2014/main" id="{806F97BE-4791-7A51-7EFA-ED351D63E97D}"/>
              </a:ext>
            </a:extLst>
          </p:cNvPr>
          <p:cNvCxnSpPr>
            <a:cxnSpLocks/>
          </p:cNvCxnSpPr>
          <p:nvPr/>
        </p:nvCxnSpPr>
        <p:spPr>
          <a:xfrm>
            <a:off x="3284419" y="3587862"/>
            <a:ext cx="1856509" cy="0"/>
          </a:xfrm>
          <a:prstGeom prst="line">
            <a:avLst/>
          </a:prstGeom>
          <a:ln>
            <a:solidFill>
              <a:srgbClr val="1A2A27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87795D1E-EA58-0375-981C-1A36349A91C7}"/>
              </a:ext>
            </a:extLst>
          </p:cNvPr>
          <p:cNvSpPr txBox="1"/>
          <p:nvPr/>
        </p:nvSpPr>
        <p:spPr>
          <a:xfrm>
            <a:off x="5478442" y="3449362"/>
            <a:ext cx="4792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010</a:t>
            </a:r>
            <a:endParaRPr lang="ko-KR" altLang="en-US" sz="1400" dirty="0">
              <a:latin typeface="Noto Sans KR Light" panose="020B0300000000000000" pitchFamily="34" charset="-127"/>
              <a:ea typeface="Noto Sans KR Light" panose="020B0300000000000000" pitchFamily="34" charset="-12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D138EBE-FD9E-E7F5-240F-D5C281A05176}"/>
              </a:ext>
            </a:extLst>
          </p:cNvPr>
          <p:cNvSpPr txBox="1"/>
          <p:nvPr/>
        </p:nvSpPr>
        <p:spPr>
          <a:xfrm>
            <a:off x="11504023" y="6383382"/>
            <a:ext cx="43542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002</a:t>
            </a:r>
            <a:endParaRPr lang="ko-KR" altLang="en-US" sz="1000" dirty="0">
              <a:latin typeface="Noto Sans KR Light" panose="020B0300000000000000" pitchFamily="34" charset="-127"/>
              <a:ea typeface="Noto Sans KR Light" panose="020B0300000000000000" pitchFamily="34" charset="-12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2E946A9-EEF2-45AE-4668-C7BD726718D7}"/>
              </a:ext>
            </a:extLst>
          </p:cNvPr>
          <p:cNvSpPr txBox="1"/>
          <p:nvPr/>
        </p:nvSpPr>
        <p:spPr>
          <a:xfrm>
            <a:off x="252548" y="6383382"/>
            <a:ext cx="50509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24</a:t>
            </a:r>
            <a:r>
              <a:rPr lang="ko-KR" altLang="en-US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년 </a:t>
            </a:r>
            <a:r>
              <a:rPr lang="en-US" altLang="ko-KR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1</a:t>
            </a:r>
            <a:r>
              <a:rPr lang="ko-KR" altLang="en-US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분기 활동보고서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CCB9080-6EA0-6D48-1846-A118987F0BB4}"/>
              </a:ext>
            </a:extLst>
          </p:cNvPr>
          <p:cNvSpPr txBox="1"/>
          <p:nvPr/>
        </p:nvSpPr>
        <p:spPr>
          <a:xfrm>
            <a:off x="547803" y="4039908"/>
            <a:ext cx="2873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1E3731"/>
                </a:solidFill>
                <a:latin typeface="Noto Sans KR Medium" panose="020B0600000000000000" pitchFamily="34" charset="-127"/>
                <a:ea typeface="Noto Sans KR Medium" panose="020B0600000000000000" pitchFamily="34" charset="-127"/>
              </a:rPr>
              <a:t>5</a:t>
            </a:r>
            <a:endParaRPr lang="ko-KR" altLang="en-US" sz="1600" dirty="0">
              <a:solidFill>
                <a:srgbClr val="1E3731"/>
              </a:solidFill>
              <a:latin typeface="Noto Sans KR Medium" panose="020B0600000000000000" pitchFamily="34" charset="-127"/>
              <a:ea typeface="Noto Sans KR Medium" panose="020B0600000000000000" pitchFamily="34" charset="-12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8534725-490D-56DE-A76A-04CA87050EE7}"/>
              </a:ext>
            </a:extLst>
          </p:cNvPr>
          <p:cNvSpPr txBox="1"/>
          <p:nvPr/>
        </p:nvSpPr>
        <p:spPr>
          <a:xfrm>
            <a:off x="974522" y="4076484"/>
            <a:ext cx="20830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회원</a:t>
            </a:r>
            <a:r>
              <a:rPr lang="en-US" altLang="ko-KR" sz="14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4</a:t>
            </a:r>
            <a:endParaRPr lang="ko-KR" altLang="en-US" sz="1400" dirty="0">
              <a:latin typeface="Noto Sans KR Light" panose="020B0300000000000000" pitchFamily="34" charset="-127"/>
              <a:ea typeface="Noto Sans KR Light" panose="020B0300000000000000" pitchFamily="34" charset="-127"/>
            </a:endParaRPr>
          </a:p>
        </p:txBody>
      </p:sp>
      <p:cxnSp>
        <p:nvCxnSpPr>
          <p:cNvPr id="16" name="직선 연결선 15">
            <a:extLst>
              <a:ext uri="{FF2B5EF4-FFF2-40B4-BE49-F238E27FC236}">
                <a16:creationId xmlns:a16="http://schemas.microsoft.com/office/drawing/2014/main" id="{25713745-886A-DA22-CD13-C719885FA8EF}"/>
              </a:ext>
            </a:extLst>
          </p:cNvPr>
          <p:cNvCxnSpPr>
            <a:cxnSpLocks/>
          </p:cNvCxnSpPr>
          <p:nvPr/>
        </p:nvCxnSpPr>
        <p:spPr>
          <a:xfrm>
            <a:off x="3284419" y="4218573"/>
            <a:ext cx="1856509" cy="0"/>
          </a:xfrm>
          <a:prstGeom prst="line">
            <a:avLst/>
          </a:prstGeom>
          <a:ln>
            <a:solidFill>
              <a:srgbClr val="1A2A27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AF12FD8D-6C96-5F80-4748-2EA5E41D71CA}"/>
              </a:ext>
            </a:extLst>
          </p:cNvPr>
          <p:cNvSpPr txBox="1"/>
          <p:nvPr/>
        </p:nvSpPr>
        <p:spPr>
          <a:xfrm>
            <a:off x="5478442" y="4080073"/>
            <a:ext cx="4792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013</a:t>
            </a:r>
            <a:endParaRPr lang="ko-KR" altLang="en-US" sz="1400" dirty="0">
              <a:latin typeface="Noto Sans KR Light" panose="020B0300000000000000" pitchFamily="34" charset="-127"/>
              <a:ea typeface="Noto Sans KR Light" panose="020B0300000000000000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612569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6267299-213B-7D50-9521-3EC97FB825E6}"/>
              </a:ext>
            </a:extLst>
          </p:cNvPr>
          <p:cNvSpPr txBox="1"/>
          <p:nvPr/>
        </p:nvSpPr>
        <p:spPr>
          <a:xfrm>
            <a:off x="11504023" y="6383382"/>
            <a:ext cx="43542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>
                <a:solidFill>
                  <a:srgbClr val="1E3731"/>
                </a:solidFill>
                <a:latin typeface="Noto Sans KR Light" panose="020B0300000000000000" pitchFamily="34" charset="-127"/>
                <a:ea typeface="Noto Sans KR Light" panose="020B0300000000000000" pitchFamily="34" charset="-127"/>
              </a:rPr>
              <a:t>003</a:t>
            </a:r>
            <a:endParaRPr lang="ko-KR" altLang="en-US" sz="1000" dirty="0">
              <a:solidFill>
                <a:srgbClr val="1E3731"/>
              </a:solidFill>
              <a:latin typeface="Noto Sans KR Light" panose="020B0300000000000000" pitchFamily="34" charset="-127"/>
              <a:ea typeface="Noto Sans KR Light" panose="020B0300000000000000" pitchFamily="34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158CD3A-BB24-3C9A-C6D4-E8FA72B94226}"/>
              </a:ext>
            </a:extLst>
          </p:cNvPr>
          <p:cNvSpPr txBox="1"/>
          <p:nvPr/>
        </p:nvSpPr>
        <p:spPr>
          <a:xfrm>
            <a:off x="1107208" y="483522"/>
            <a:ext cx="32391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latin typeface="Noto Sans KR Medium" panose="020B0600000000000000" pitchFamily="34" charset="-127"/>
                <a:ea typeface="Noto Sans KR Medium" panose="020B0600000000000000" pitchFamily="34" charset="-127"/>
              </a:rPr>
              <a:t>회원별 활동 비율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FE444BF9-BE3A-AA4E-A5FC-316F0860D6AE}"/>
              </a:ext>
            </a:extLst>
          </p:cNvPr>
          <p:cNvSpPr/>
          <p:nvPr/>
        </p:nvSpPr>
        <p:spPr>
          <a:xfrm>
            <a:off x="580677" y="492231"/>
            <a:ext cx="465571" cy="461664"/>
          </a:xfrm>
          <a:prstGeom prst="rect">
            <a:avLst/>
          </a:prstGeom>
          <a:solidFill>
            <a:srgbClr val="1E37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Noto Sans KR Medium" panose="020B0600000101010101" charset="-127"/>
                <a:ea typeface="Noto Sans KR Medium" panose="020B0600000101010101" charset="-127"/>
              </a:rPr>
              <a:t>1</a:t>
            </a:r>
            <a:endParaRPr lang="ko-KR" altLang="en-US" sz="2400" dirty="0">
              <a:solidFill>
                <a:schemeClr val="bg1"/>
              </a:solidFill>
              <a:latin typeface="Noto Sans KR Medium" panose="020B0600000101010101" charset="-127"/>
              <a:ea typeface="Noto Sans KR Medium" panose="020B0600000101010101" charset="-127"/>
            </a:endParaRPr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08F50AF-AFA3-327E-81C5-16587ACB1B87}"/>
              </a:ext>
            </a:extLst>
          </p:cNvPr>
          <p:cNvGrpSpPr/>
          <p:nvPr/>
        </p:nvGrpSpPr>
        <p:grpSpPr>
          <a:xfrm>
            <a:off x="580677" y="1227617"/>
            <a:ext cx="7730805" cy="4594357"/>
            <a:chOff x="1996671" y="1410789"/>
            <a:chExt cx="7730805" cy="4594357"/>
          </a:xfrm>
        </p:grpSpPr>
        <p:pic>
          <p:nvPicPr>
            <p:cNvPr id="12" name="그림 11" descr="스크린샷, 직사각형, 사각형, 다채로움이(가) 표시된 사진&#10;&#10;자동 생성된 설명">
              <a:extLst>
                <a:ext uri="{FF2B5EF4-FFF2-40B4-BE49-F238E27FC236}">
                  <a16:creationId xmlns:a16="http://schemas.microsoft.com/office/drawing/2014/main" id="{C174DC7C-EDA4-F25A-303E-11F57DC7A63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704" b="10934"/>
            <a:stretch/>
          </p:blipFill>
          <p:spPr>
            <a:xfrm>
              <a:off x="1996671" y="1410789"/>
              <a:ext cx="7730805" cy="4267200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2C89992-AE40-21AE-14FF-A2D9CA3CF939}"/>
                </a:ext>
              </a:extLst>
            </p:cNvPr>
            <p:cNvSpPr txBox="1"/>
            <p:nvPr/>
          </p:nvSpPr>
          <p:spPr>
            <a:xfrm>
              <a:off x="3097116" y="5666592"/>
              <a:ext cx="581175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600" dirty="0">
                  <a:latin typeface="Noto Sans KR Medium" panose="020B0600000000000000" pitchFamily="34" charset="-127"/>
                  <a:ea typeface="Noto Sans KR Medium" panose="020B0600000000000000" pitchFamily="34" charset="-127"/>
                </a:rPr>
                <a:t> 회원</a:t>
              </a:r>
              <a:r>
                <a:rPr lang="en-US" altLang="ko-KR" sz="1600" dirty="0">
                  <a:latin typeface="Noto Sans KR Medium" panose="020B0600000000000000" pitchFamily="34" charset="-127"/>
                  <a:ea typeface="Noto Sans KR Medium" panose="020B0600000000000000" pitchFamily="34" charset="-127"/>
                </a:rPr>
                <a:t>1</a:t>
              </a:r>
              <a:r>
                <a:rPr lang="ko-KR" altLang="en-US" sz="1600" dirty="0">
                  <a:latin typeface="Noto Sans KR Medium" panose="020B0600000000000000" pitchFamily="34" charset="-127"/>
                  <a:ea typeface="Noto Sans KR Medium" panose="020B0600000000000000" pitchFamily="34" charset="-127"/>
                </a:rPr>
                <a:t>                         회원</a:t>
              </a:r>
              <a:r>
                <a:rPr lang="en-US" altLang="ko-KR" sz="1600" dirty="0">
                  <a:latin typeface="Noto Sans KR Medium" panose="020B0600000000000000" pitchFamily="34" charset="-127"/>
                  <a:ea typeface="Noto Sans KR Medium" panose="020B0600000000000000" pitchFamily="34" charset="-127"/>
                </a:rPr>
                <a:t>2</a:t>
              </a:r>
              <a:r>
                <a:rPr lang="ko-KR" altLang="en-US" sz="1600" dirty="0">
                  <a:latin typeface="Noto Sans KR Medium" panose="020B0600000000000000" pitchFamily="34" charset="-127"/>
                  <a:ea typeface="Noto Sans KR Medium" panose="020B0600000000000000" pitchFamily="34" charset="-127"/>
                </a:rPr>
                <a:t>                          회원</a:t>
              </a:r>
              <a:r>
                <a:rPr lang="en-US" altLang="ko-KR" sz="1600" dirty="0">
                  <a:latin typeface="Noto Sans KR Medium" panose="020B0600000000000000" pitchFamily="34" charset="-127"/>
                  <a:ea typeface="Noto Sans KR Medium" panose="020B0600000000000000" pitchFamily="34" charset="-127"/>
                </a:rPr>
                <a:t>3</a:t>
              </a:r>
              <a:r>
                <a:rPr lang="ko-KR" altLang="en-US" sz="1600" dirty="0">
                  <a:latin typeface="Noto Sans KR Medium" panose="020B0600000000000000" pitchFamily="34" charset="-127"/>
                  <a:ea typeface="Noto Sans KR Medium" panose="020B0600000000000000" pitchFamily="34" charset="-127"/>
                </a:rPr>
                <a:t>                          회원</a:t>
              </a:r>
              <a:r>
                <a:rPr lang="en-US" altLang="ko-KR" sz="1600" dirty="0">
                  <a:latin typeface="Noto Sans KR Medium" panose="020B0600000000000000" pitchFamily="34" charset="-127"/>
                  <a:ea typeface="Noto Sans KR Medium" panose="020B0600000000000000" pitchFamily="34" charset="-127"/>
                </a:rPr>
                <a:t>4</a:t>
              </a:r>
              <a:endParaRPr lang="ko-KR" altLang="en-US" sz="1600" dirty="0">
                <a:latin typeface="Noto Sans KR Medium" panose="020B0600000000000000" pitchFamily="34" charset="-127"/>
                <a:ea typeface="Noto Sans KR Medium" panose="020B0600000000000000" pitchFamily="34" charset="-127"/>
              </a:endParaRPr>
            </a:p>
          </p:txBody>
        </p:sp>
      </p:grp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A9AE5054-4330-BA0B-CE71-A082FC752F7A}"/>
              </a:ext>
            </a:extLst>
          </p:cNvPr>
          <p:cNvSpPr/>
          <p:nvPr/>
        </p:nvSpPr>
        <p:spPr>
          <a:xfrm>
            <a:off x="8469390" y="2020389"/>
            <a:ext cx="1791421" cy="2142308"/>
          </a:xfrm>
          <a:prstGeom prst="rect">
            <a:avLst/>
          </a:prstGeom>
          <a:noFill/>
          <a:ln>
            <a:solidFill>
              <a:srgbClr val="1E37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400" dirty="0">
                <a:solidFill>
                  <a:schemeClr val="tx1"/>
                </a:solidFill>
                <a:latin typeface="Noto Sans KR Light" panose="020B0600000101010101" charset="-127"/>
                <a:ea typeface="Noto Sans KR Light" panose="020B0600000101010101" charset="-127"/>
              </a:rPr>
              <a:t>1</a:t>
            </a:r>
            <a:r>
              <a:rPr lang="ko-KR" altLang="en-US" sz="1400" dirty="0">
                <a:solidFill>
                  <a:schemeClr val="tx1"/>
                </a:solidFill>
                <a:latin typeface="Noto Sans KR Light" panose="020B0600000101010101" charset="-127"/>
                <a:ea typeface="Noto Sans KR Light" panose="020B0600000101010101" charset="-127"/>
              </a:rPr>
              <a:t>월 최다 활동</a:t>
            </a:r>
            <a:r>
              <a:rPr lang="en-US" altLang="ko-KR" sz="1400" dirty="0">
                <a:solidFill>
                  <a:schemeClr val="tx1"/>
                </a:solidFill>
                <a:latin typeface="Noto Sans KR Light" panose="020B0600000101010101" charset="-127"/>
                <a:ea typeface="Noto Sans KR Light" panose="020B0600000101010101" charset="-127"/>
              </a:rPr>
              <a:t>: </a:t>
            </a:r>
            <a:r>
              <a:rPr lang="ko-KR" altLang="en-US" sz="1400" dirty="0">
                <a:solidFill>
                  <a:schemeClr val="tx1"/>
                </a:solidFill>
                <a:latin typeface="Noto Sans KR Light" panose="020B0600000101010101" charset="-127"/>
                <a:ea typeface="Noto Sans KR Light" panose="020B0600000101010101" charset="-127"/>
              </a:rPr>
              <a:t>회원</a:t>
            </a:r>
            <a:r>
              <a:rPr lang="en-US" altLang="ko-KR" sz="1400" dirty="0">
                <a:solidFill>
                  <a:schemeClr val="tx1"/>
                </a:solidFill>
                <a:latin typeface="Noto Sans KR Light" panose="020B0600000101010101" charset="-127"/>
                <a:ea typeface="Noto Sans KR Light" panose="020B0600000101010101" charset="-127"/>
              </a:rPr>
              <a:t>3</a:t>
            </a:r>
          </a:p>
          <a:p>
            <a:r>
              <a:rPr lang="en-US" altLang="ko-KR" sz="1400" dirty="0">
                <a:solidFill>
                  <a:schemeClr val="tx1"/>
                </a:solidFill>
                <a:latin typeface="Noto Sans KR Light" panose="020B0600000101010101" charset="-127"/>
                <a:ea typeface="Noto Sans KR Light" panose="020B0600000101010101" charset="-127"/>
              </a:rPr>
              <a:t>2</a:t>
            </a:r>
            <a:r>
              <a:rPr lang="ko-KR" altLang="en-US" sz="1400" dirty="0">
                <a:solidFill>
                  <a:schemeClr val="tx1"/>
                </a:solidFill>
                <a:latin typeface="Noto Sans KR Light" panose="020B0600000101010101" charset="-127"/>
                <a:ea typeface="Noto Sans KR Light" panose="020B0600000101010101" charset="-127"/>
              </a:rPr>
              <a:t>월 최다 활동</a:t>
            </a:r>
            <a:r>
              <a:rPr lang="en-US" altLang="ko-KR" sz="1400" dirty="0">
                <a:solidFill>
                  <a:schemeClr val="tx1"/>
                </a:solidFill>
                <a:latin typeface="Noto Sans KR Light" panose="020B0600000101010101" charset="-127"/>
                <a:ea typeface="Noto Sans KR Light" panose="020B0600000101010101" charset="-127"/>
              </a:rPr>
              <a:t>: </a:t>
            </a:r>
            <a:r>
              <a:rPr lang="ko-KR" altLang="en-US" sz="1400" dirty="0">
                <a:solidFill>
                  <a:schemeClr val="tx1"/>
                </a:solidFill>
                <a:latin typeface="Noto Sans KR Light" panose="020B0600000101010101" charset="-127"/>
                <a:ea typeface="Noto Sans KR Light" panose="020B0600000101010101" charset="-127"/>
              </a:rPr>
              <a:t>회원</a:t>
            </a:r>
            <a:r>
              <a:rPr lang="en-US" altLang="ko-KR" sz="1400" dirty="0">
                <a:solidFill>
                  <a:schemeClr val="tx1"/>
                </a:solidFill>
                <a:latin typeface="Noto Sans KR Light" panose="020B0600000101010101" charset="-127"/>
                <a:ea typeface="Noto Sans KR Light" panose="020B0600000101010101" charset="-127"/>
              </a:rPr>
              <a:t>3</a:t>
            </a:r>
          </a:p>
          <a:p>
            <a:r>
              <a:rPr lang="en-US" altLang="ko-KR" sz="1400" dirty="0">
                <a:solidFill>
                  <a:schemeClr val="tx1"/>
                </a:solidFill>
                <a:latin typeface="Noto Sans KR Light" panose="020B0600000101010101" charset="-127"/>
                <a:ea typeface="Noto Sans KR Light" panose="020B0600000101010101" charset="-127"/>
              </a:rPr>
              <a:t>3</a:t>
            </a:r>
            <a:r>
              <a:rPr lang="ko-KR" altLang="en-US" sz="1400" dirty="0">
                <a:solidFill>
                  <a:schemeClr val="tx1"/>
                </a:solidFill>
                <a:latin typeface="Noto Sans KR Light" panose="020B0600000101010101" charset="-127"/>
                <a:ea typeface="Noto Sans KR Light" panose="020B0600000101010101" charset="-127"/>
              </a:rPr>
              <a:t>월 최다 활동</a:t>
            </a:r>
            <a:r>
              <a:rPr lang="en-US" altLang="ko-KR" sz="1400" dirty="0">
                <a:solidFill>
                  <a:schemeClr val="tx1"/>
                </a:solidFill>
                <a:latin typeface="Noto Sans KR Light" panose="020B0600000101010101" charset="-127"/>
                <a:ea typeface="Noto Sans KR Light" panose="020B0600000101010101" charset="-127"/>
              </a:rPr>
              <a:t>: </a:t>
            </a:r>
            <a:r>
              <a:rPr lang="ko-KR" altLang="en-US" sz="1400" dirty="0">
                <a:solidFill>
                  <a:schemeClr val="tx1"/>
                </a:solidFill>
                <a:latin typeface="Noto Sans KR Light" panose="020B0600000101010101" charset="-127"/>
                <a:ea typeface="Noto Sans KR Light" panose="020B0600000101010101" charset="-127"/>
              </a:rPr>
              <a:t>회원</a:t>
            </a:r>
            <a:r>
              <a:rPr lang="en-US" altLang="ko-KR" sz="1400" dirty="0">
                <a:solidFill>
                  <a:schemeClr val="tx1"/>
                </a:solidFill>
                <a:latin typeface="Noto Sans KR Light" panose="020B0600000101010101" charset="-127"/>
                <a:ea typeface="Noto Sans KR Light" panose="020B0600000101010101" charset="-127"/>
              </a:rPr>
              <a:t>2</a:t>
            </a:r>
          </a:p>
          <a:p>
            <a:endParaRPr lang="en-US" altLang="ko-KR" sz="1400" dirty="0">
              <a:solidFill>
                <a:schemeClr val="tx1"/>
              </a:solidFill>
              <a:latin typeface="Noto Sans KR Light" panose="020B0600000101010101" charset="-127"/>
              <a:ea typeface="Noto Sans KR Light" panose="020B0600000101010101" charset="-127"/>
            </a:endParaRPr>
          </a:p>
          <a:p>
            <a:r>
              <a:rPr lang="ko-KR" altLang="en-US" sz="1400" dirty="0">
                <a:solidFill>
                  <a:schemeClr val="tx1"/>
                </a:solidFill>
                <a:latin typeface="Noto Sans KR Light" panose="020B0600000101010101" charset="-127"/>
                <a:ea typeface="Noto Sans KR Light" panose="020B0600000101010101" charset="-127"/>
              </a:rPr>
              <a:t>활동량 </a:t>
            </a:r>
            <a:r>
              <a:rPr lang="en-US" altLang="ko-KR" sz="1400" dirty="0">
                <a:solidFill>
                  <a:schemeClr val="tx1"/>
                </a:solidFill>
                <a:latin typeface="Noto Sans KR Light" panose="020B0600000101010101" charset="-127"/>
                <a:ea typeface="Noto Sans KR Light" panose="020B0600000101010101" charset="-127"/>
              </a:rPr>
              <a:t>1</a:t>
            </a:r>
            <a:r>
              <a:rPr lang="ko-KR" altLang="en-US" sz="1400" dirty="0">
                <a:solidFill>
                  <a:schemeClr val="tx1"/>
                </a:solidFill>
                <a:latin typeface="Noto Sans KR Light" panose="020B0600000101010101" charset="-127"/>
                <a:ea typeface="Noto Sans KR Light" panose="020B0600000101010101" charset="-127"/>
              </a:rPr>
              <a:t>등</a:t>
            </a:r>
            <a:r>
              <a:rPr lang="en-US" altLang="ko-KR" sz="1400" dirty="0">
                <a:solidFill>
                  <a:schemeClr val="tx1"/>
                </a:solidFill>
                <a:latin typeface="Noto Sans KR Light" panose="020B0600000101010101" charset="-127"/>
                <a:ea typeface="Noto Sans KR Light" panose="020B0600000101010101" charset="-127"/>
              </a:rPr>
              <a:t>: </a:t>
            </a:r>
            <a:r>
              <a:rPr lang="ko-KR" altLang="en-US" sz="1400" dirty="0">
                <a:solidFill>
                  <a:schemeClr val="tx1"/>
                </a:solidFill>
                <a:latin typeface="Noto Sans KR Light" panose="020B0600000101010101" charset="-127"/>
                <a:ea typeface="Noto Sans KR Light" panose="020B0600000101010101" charset="-127"/>
              </a:rPr>
              <a:t>회원</a:t>
            </a:r>
            <a:r>
              <a:rPr lang="en-US" altLang="ko-KR" sz="1400" dirty="0">
                <a:solidFill>
                  <a:schemeClr val="tx1"/>
                </a:solidFill>
                <a:latin typeface="Noto Sans KR Light" panose="020B0600000101010101" charset="-127"/>
                <a:ea typeface="Noto Sans KR Light" panose="020B0600000101010101" charset="-127"/>
              </a:rPr>
              <a:t>2</a:t>
            </a:r>
          </a:p>
          <a:p>
            <a:r>
              <a:rPr lang="ko-KR" altLang="en-US" sz="1400" dirty="0">
                <a:solidFill>
                  <a:schemeClr val="tx1"/>
                </a:solidFill>
                <a:latin typeface="Noto Sans KR Light" panose="020B0600000101010101" charset="-127"/>
                <a:ea typeface="Noto Sans KR Light" panose="020B0600000101010101" charset="-127"/>
              </a:rPr>
              <a:t>활동량 </a:t>
            </a:r>
            <a:r>
              <a:rPr lang="en-US" altLang="ko-KR" sz="1400" dirty="0">
                <a:solidFill>
                  <a:schemeClr val="tx1"/>
                </a:solidFill>
                <a:latin typeface="Noto Sans KR Light" panose="020B0600000101010101" charset="-127"/>
                <a:ea typeface="Noto Sans KR Light" panose="020B0600000101010101" charset="-127"/>
              </a:rPr>
              <a:t>2</a:t>
            </a:r>
            <a:r>
              <a:rPr lang="ko-KR" altLang="en-US" sz="1400" dirty="0">
                <a:solidFill>
                  <a:schemeClr val="tx1"/>
                </a:solidFill>
                <a:latin typeface="Noto Sans KR Light" panose="020B0600000101010101" charset="-127"/>
                <a:ea typeface="Noto Sans KR Light" panose="020B0600000101010101" charset="-127"/>
              </a:rPr>
              <a:t>등</a:t>
            </a:r>
            <a:r>
              <a:rPr lang="en-US" altLang="ko-KR" sz="1400" dirty="0">
                <a:solidFill>
                  <a:schemeClr val="tx1"/>
                </a:solidFill>
                <a:latin typeface="Noto Sans KR Light" panose="020B0600000101010101" charset="-127"/>
                <a:ea typeface="Noto Sans KR Light" panose="020B0600000101010101" charset="-127"/>
              </a:rPr>
              <a:t>: </a:t>
            </a:r>
            <a:r>
              <a:rPr lang="ko-KR" altLang="en-US" sz="1400" dirty="0">
                <a:solidFill>
                  <a:schemeClr val="tx1"/>
                </a:solidFill>
                <a:latin typeface="Noto Sans KR Light" panose="020B0600000101010101" charset="-127"/>
                <a:ea typeface="Noto Sans KR Light" panose="020B0600000101010101" charset="-127"/>
              </a:rPr>
              <a:t>회원</a:t>
            </a:r>
            <a:r>
              <a:rPr lang="en-US" altLang="ko-KR" sz="1400" dirty="0">
                <a:solidFill>
                  <a:schemeClr val="tx1"/>
                </a:solidFill>
                <a:latin typeface="Noto Sans KR Light" panose="020B0600000101010101" charset="-127"/>
                <a:ea typeface="Noto Sans KR Light" panose="020B0600000101010101" charset="-127"/>
              </a:rPr>
              <a:t>1</a:t>
            </a:r>
          </a:p>
          <a:p>
            <a:r>
              <a:rPr lang="ko-KR" altLang="en-US" sz="1400" dirty="0">
                <a:solidFill>
                  <a:schemeClr val="tx1"/>
                </a:solidFill>
                <a:latin typeface="Noto Sans KR Light" panose="020B0600000101010101" charset="-127"/>
                <a:ea typeface="Noto Sans KR Light" panose="020B0600000101010101" charset="-127"/>
              </a:rPr>
              <a:t>활동량 </a:t>
            </a:r>
            <a:r>
              <a:rPr lang="en-US" altLang="ko-KR" sz="1400" dirty="0">
                <a:solidFill>
                  <a:schemeClr val="tx1"/>
                </a:solidFill>
                <a:latin typeface="Noto Sans KR Light" panose="020B0600000101010101" charset="-127"/>
                <a:ea typeface="Noto Sans KR Light" panose="020B0600000101010101" charset="-127"/>
              </a:rPr>
              <a:t>3</a:t>
            </a:r>
            <a:r>
              <a:rPr lang="ko-KR" altLang="en-US" sz="1400" dirty="0">
                <a:solidFill>
                  <a:schemeClr val="tx1"/>
                </a:solidFill>
                <a:latin typeface="Noto Sans KR Light" panose="020B0600000101010101" charset="-127"/>
                <a:ea typeface="Noto Sans KR Light" panose="020B0600000101010101" charset="-127"/>
              </a:rPr>
              <a:t>등</a:t>
            </a:r>
            <a:r>
              <a:rPr lang="en-US" altLang="ko-KR" sz="1400" dirty="0">
                <a:solidFill>
                  <a:schemeClr val="tx1"/>
                </a:solidFill>
                <a:latin typeface="Noto Sans KR Light" panose="020B0600000101010101" charset="-127"/>
                <a:ea typeface="Noto Sans KR Light" panose="020B0600000101010101" charset="-127"/>
              </a:rPr>
              <a:t>: </a:t>
            </a:r>
            <a:r>
              <a:rPr lang="ko-KR" altLang="en-US" sz="1400" dirty="0">
                <a:solidFill>
                  <a:schemeClr val="tx1"/>
                </a:solidFill>
                <a:latin typeface="Noto Sans KR Light" panose="020B0600000101010101" charset="-127"/>
                <a:ea typeface="Noto Sans KR Light" panose="020B0600000101010101" charset="-127"/>
              </a:rPr>
              <a:t>회원</a:t>
            </a:r>
            <a:r>
              <a:rPr lang="en-US" altLang="ko-KR" sz="1400" dirty="0">
                <a:solidFill>
                  <a:schemeClr val="tx1"/>
                </a:solidFill>
                <a:latin typeface="Noto Sans KR Light" panose="020B0600000101010101" charset="-127"/>
                <a:ea typeface="Noto Sans KR Light" panose="020B0600000101010101" charset="-127"/>
              </a:rPr>
              <a:t>3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48ABE63-7DBA-114C-F3FF-BA0CCEAAE720}"/>
              </a:ext>
            </a:extLst>
          </p:cNvPr>
          <p:cNvSpPr txBox="1"/>
          <p:nvPr/>
        </p:nvSpPr>
        <p:spPr>
          <a:xfrm>
            <a:off x="252548" y="6383382"/>
            <a:ext cx="50509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24</a:t>
            </a:r>
            <a:r>
              <a:rPr lang="ko-KR" altLang="en-US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년 </a:t>
            </a:r>
            <a:r>
              <a:rPr lang="en-US" altLang="ko-KR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1</a:t>
            </a:r>
            <a:r>
              <a:rPr lang="ko-KR" altLang="en-US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분기 활동보고서</a:t>
            </a:r>
          </a:p>
        </p:txBody>
      </p:sp>
    </p:spTree>
    <p:extLst>
      <p:ext uri="{BB962C8B-B14F-4D97-AF65-F5344CB8AC3E}">
        <p14:creationId xmlns:p14="http://schemas.microsoft.com/office/powerpoint/2010/main" val="30763136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6267299-213B-7D50-9521-3EC97FB825E6}"/>
              </a:ext>
            </a:extLst>
          </p:cNvPr>
          <p:cNvSpPr txBox="1"/>
          <p:nvPr/>
        </p:nvSpPr>
        <p:spPr>
          <a:xfrm>
            <a:off x="11504023" y="6383382"/>
            <a:ext cx="43542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>
                <a:solidFill>
                  <a:srgbClr val="1E3731"/>
                </a:solidFill>
                <a:latin typeface="Noto Sans KR Light" panose="020B0300000000000000" pitchFamily="34" charset="-127"/>
                <a:ea typeface="Noto Sans KR Light" panose="020B0300000000000000" pitchFamily="34" charset="-127"/>
              </a:rPr>
              <a:t>004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158CD3A-BB24-3C9A-C6D4-E8FA72B94226}"/>
              </a:ext>
            </a:extLst>
          </p:cNvPr>
          <p:cNvSpPr txBox="1"/>
          <p:nvPr/>
        </p:nvSpPr>
        <p:spPr>
          <a:xfrm>
            <a:off x="1107208" y="483522"/>
            <a:ext cx="84373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latin typeface="Noto Sans KR Medium" panose="020B0600000101010101" charset="-127"/>
                <a:ea typeface="Noto Sans KR Medium" panose="020B0600000101010101" charset="-127"/>
              </a:rPr>
              <a:t>회원</a:t>
            </a:r>
            <a:r>
              <a:rPr lang="en-US" altLang="ko-KR" sz="2800" dirty="0">
                <a:latin typeface="Noto Sans KR Medium" panose="020B0600000101010101" charset="-127"/>
                <a:ea typeface="Noto Sans KR Medium" panose="020B0600000101010101" charset="-127"/>
              </a:rPr>
              <a:t>1</a:t>
            </a:r>
            <a:endParaRPr lang="ko-KR" altLang="en-US" sz="2800" dirty="0">
              <a:latin typeface="Noto Sans KR Medium" panose="020B0600000101010101" charset="-127"/>
              <a:ea typeface="Noto Sans KR Medium" panose="020B0600000101010101" charset="-127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FE444BF9-BE3A-AA4E-A5FC-316F0860D6AE}"/>
              </a:ext>
            </a:extLst>
          </p:cNvPr>
          <p:cNvSpPr/>
          <p:nvPr/>
        </p:nvSpPr>
        <p:spPr>
          <a:xfrm>
            <a:off x="580677" y="492231"/>
            <a:ext cx="465571" cy="461664"/>
          </a:xfrm>
          <a:prstGeom prst="rect">
            <a:avLst/>
          </a:prstGeom>
          <a:solidFill>
            <a:srgbClr val="1E37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Noto Sans KR Medium" panose="020B0600000101010101" charset="-127"/>
                <a:ea typeface="Noto Sans KR Medium" panose="020B0600000101010101" charset="-127"/>
              </a:rPr>
              <a:t>2</a:t>
            </a:r>
            <a:endParaRPr lang="ko-KR" altLang="en-US" sz="2400" dirty="0">
              <a:solidFill>
                <a:schemeClr val="bg1"/>
              </a:solidFill>
              <a:latin typeface="Noto Sans KR Medium" panose="020B0600000101010101" charset="-127"/>
              <a:ea typeface="Noto Sans KR Medium" panose="020B0600000101010101" charset="-127"/>
            </a:endParaRPr>
          </a:p>
        </p:txBody>
      </p:sp>
      <p:pic>
        <p:nvPicPr>
          <p:cNvPr id="5" name="그림 4" descr="도표, 그래픽, 원, 디자인이(가) 표시된 사진&#10;&#10;자동 생성된 설명">
            <a:extLst>
              <a:ext uri="{FF2B5EF4-FFF2-40B4-BE49-F238E27FC236}">
                <a16:creationId xmlns:a16="http://schemas.microsoft.com/office/drawing/2014/main" id="{8E754004-8635-B4A9-5BC1-CA4CA062D9C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84" t="15972" r="27574" b="18056"/>
          <a:stretch/>
        </p:blipFill>
        <p:spPr>
          <a:xfrm>
            <a:off x="1645486" y="1431800"/>
            <a:ext cx="4031414" cy="4322624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6FD49EEC-B852-CD4D-8BDD-903B65964F34}"/>
              </a:ext>
            </a:extLst>
          </p:cNvPr>
          <p:cNvSpPr/>
          <p:nvPr/>
        </p:nvSpPr>
        <p:spPr>
          <a:xfrm>
            <a:off x="6598648" y="1695449"/>
            <a:ext cx="1075204" cy="943247"/>
          </a:xfrm>
          <a:prstGeom prst="rect">
            <a:avLst/>
          </a:prstGeom>
          <a:noFill/>
          <a:ln>
            <a:solidFill>
              <a:srgbClr val="1E37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400" dirty="0">
                <a:solidFill>
                  <a:schemeClr val="tx1"/>
                </a:solidFill>
                <a:latin typeface="Noto Sans KR Light" panose="020B0600000101010101" charset="-127"/>
                <a:ea typeface="Noto Sans KR Light" panose="020B0600000101010101" charset="-127"/>
              </a:rPr>
              <a:t>공부</a:t>
            </a:r>
            <a:r>
              <a:rPr lang="en-US" altLang="ko-KR" sz="1400" dirty="0">
                <a:solidFill>
                  <a:schemeClr val="tx1"/>
                </a:solidFill>
                <a:latin typeface="Noto Sans KR Light" panose="020B0600000101010101" charset="-127"/>
                <a:ea typeface="Noto Sans KR Light" panose="020B0600000101010101" charset="-127"/>
              </a:rPr>
              <a:t>: 43%</a:t>
            </a:r>
          </a:p>
          <a:p>
            <a:r>
              <a:rPr lang="ko-KR" altLang="en-US" sz="1400" dirty="0">
                <a:solidFill>
                  <a:schemeClr val="tx1"/>
                </a:solidFill>
                <a:latin typeface="Noto Sans KR Light" panose="020B0600000101010101" charset="-127"/>
                <a:ea typeface="Noto Sans KR Light" panose="020B0600000101010101" charset="-127"/>
              </a:rPr>
              <a:t>취미</a:t>
            </a:r>
            <a:r>
              <a:rPr lang="en-US" altLang="ko-KR" sz="1400" dirty="0">
                <a:solidFill>
                  <a:schemeClr val="tx1"/>
                </a:solidFill>
                <a:latin typeface="Noto Sans KR Light" panose="020B0600000101010101" charset="-127"/>
                <a:ea typeface="Noto Sans KR Light" panose="020B0600000101010101" charset="-127"/>
              </a:rPr>
              <a:t>: 57%</a:t>
            </a: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5B748A5D-F3DC-CDDE-9431-8CAB372E34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8648" y="3020749"/>
            <a:ext cx="4905375" cy="273367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1333A22-7CDC-2385-486A-D61C96990D44}"/>
              </a:ext>
            </a:extLst>
          </p:cNvPr>
          <p:cNvSpPr txBox="1"/>
          <p:nvPr/>
        </p:nvSpPr>
        <p:spPr>
          <a:xfrm>
            <a:off x="252548" y="6383382"/>
            <a:ext cx="50509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24</a:t>
            </a:r>
            <a:r>
              <a:rPr lang="ko-KR" altLang="en-US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년 </a:t>
            </a:r>
            <a:r>
              <a:rPr lang="en-US" altLang="ko-KR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1</a:t>
            </a:r>
            <a:r>
              <a:rPr lang="ko-KR" altLang="en-US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분기 활동보고서</a:t>
            </a:r>
          </a:p>
        </p:txBody>
      </p:sp>
    </p:spTree>
    <p:extLst>
      <p:ext uri="{BB962C8B-B14F-4D97-AF65-F5344CB8AC3E}">
        <p14:creationId xmlns:p14="http://schemas.microsoft.com/office/powerpoint/2010/main" val="31678407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6267299-213B-7D50-9521-3EC97FB825E6}"/>
              </a:ext>
            </a:extLst>
          </p:cNvPr>
          <p:cNvSpPr txBox="1"/>
          <p:nvPr/>
        </p:nvSpPr>
        <p:spPr>
          <a:xfrm>
            <a:off x="11504023" y="6383382"/>
            <a:ext cx="43542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>
                <a:solidFill>
                  <a:srgbClr val="1E3731"/>
                </a:solidFill>
                <a:latin typeface="Noto Sans KR Light" panose="020B0300000000000000" pitchFamily="34" charset="-127"/>
                <a:ea typeface="Noto Sans KR Light" panose="020B0300000000000000" pitchFamily="34" charset="-127"/>
              </a:rPr>
              <a:t>005</a:t>
            </a:r>
            <a:endParaRPr lang="ko-KR" altLang="en-US" sz="1000" dirty="0">
              <a:solidFill>
                <a:srgbClr val="1E3731"/>
              </a:solidFill>
              <a:latin typeface="Noto Sans KR Light" panose="020B0300000000000000" pitchFamily="34" charset="-127"/>
              <a:ea typeface="Noto Sans KR Light" panose="020B0300000000000000" pitchFamily="34" charset="-127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FE444BF9-BE3A-AA4E-A5FC-316F0860D6AE}"/>
              </a:ext>
            </a:extLst>
          </p:cNvPr>
          <p:cNvSpPr/>
          <p:nvPr/>
        </p:nvSpPr>
        <p:spPr>
          <a:xfrm>
            <a:off x="580677" y="492231"/>
            <a:ext cx="465571" cy="461664"/>
          </a:xfrm>
          <a:prstGeom prst="rect">
            <a:avLst/>
          </a:prstGeom>
          <a:solidFill>
            <a:srgbClr val="1E37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Noto Sans KR Medium" panose="020B0600000101010101" charset="-127"/>
                <a:ea typeface="Noto Sans KR Medium" panose="020B0600000101010101" charset="-127"/>
              </a:rPr>
              <a:t>2</a:t>
            </a:r>
            <a:endParaRPr lang="ko-KR" altLang="en-US" sz="2400" dirty="0">
              <a:solidFill>
                <a:schemeClr val="bg1"/>
              </a:solidFill>
              <a:latin typeface="Noto Sans KR Medium" panose="020B0600000101010101" charset="-127"/>
              <a:ea typeface="Noto Sans KR Medium" panose="020B0600000101010101" charset="-127"/>
            </a:endParaRPr>
          </a:p>
        </p:txBody>
      </p:sp>
      <p:pic>
        <p:nvPicPr>
          <p:cNvPr id="11" name="그림 10" descr="스크린샷, 도표, 텍스트, 디자인이(가) 표시된 사진&#10;&#10;자동 생성된 설명">
            <a:extLst>
              <a:ext uri="{FF2B5EF4-FFF2-40B4-BE49-F238E27FC236}">
                <a16:creationId xmlns:a16="http://schemas.microsoft.com/office/drawing/2014/main" id="{A06A7BB2-3F7B-B00B-3814-1A66261218B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2" t="7166" r="4843" b="10749"/>
          <a:stretch/>
        </p:blipFill>
        <p:spPr>
          <a:xfrm>
            <a:off x="6096000" y="1709369"/>
            <a:ext cx="5943600" cy="358731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4340C6C-FECD-7CDD-C1A3-99C5BB9C27B8}"/>
              </a:ext>
            </a:extLst>
          </p:cNvPr>
          <p:cNvSpPr txBox="1"/>
          <p:nvPr/>
        </p:nvSpPr>
        <p:spPr>
          <a:xfrm>
            <a:off x="2567733" y="1274227"/>
            <a:ext cx="16633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latin typeface="Noto Sans KR Medium" panose="020B0600000000000000" pitchFamily="34" charset="-127"/>
                <a:ea typeface="Noto Sans KR Medium" panose="020B0600000000000000" pitchFamily="34" charset="-127"/>
              </a:rPr>
              <a:t>공부</a:t>
            </a:r>
            <a:r>
              <a:rPr lang="en-US" altLang="ko-KR" sz="2000" dirty="0">
                <a:latin typeface="Noto Sans KR Medium" panose="020B0600000000000000" pitchFamily="34" charset="-127"/>
                <a:ea typeface="Noto Sans KR Medium" panose="020B0600000000000000" pitchFamily="34" charset="-127"/>
              </a:rPr>
              <a:t> - </a:t>
            </a:r>
            <a:r>
              <a:rPr lang="ko-KR" altLang="en-US" sz="2000" dirty="0">
                <a:latin typeface="Noto Sans KR Medium" panose="020B0600000000000000" pitchFamily="34" charset="-127"/>
                <a:ea typeface="Noto Sans KR Medium" panose="020B0600000000000000" pitchFamily="34" charset="-127"/>
              </a:rPr>
              <a:t>중분류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AF00F93-0A9C-D606-5445-7597F1E96DC3}"/>
              </a:ext>
            </a:extLst>
          </p:cNvPr>
          <p:cNvSpPr txBox="1"/>
          <p:nvPr/>
        </p:nvSpPr>
        <p:spPr>
          <a:xfrm>
            <a:off x="8570062" y="1274227"/>
            <a:ext cx="16633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latin typeface="Noto Sans KR Medium" panose="020B0600000000000000" pitchFamily="34" charset="-127"/>
                <a:ea typeface="Noto Sans KR Medium" panose="020B0600000000000000" pitchFamily="34" charset="-127"/>
              </a:rPr>
              <a:t>취미</a:t>
            </a:r>
            <a:r>
              <a:rPr lang="en-US" altLang="ko-KR" sz="2000" dirty="0">
                <a:latin typeface="Noto Sans KR Medium" panose="020B0600000000000000" pitchFamily="34" charset="-127"/>
                <a:ea typeface="Noto Sans KR Medium" panose="020B0600000000000000" pitchFamily="34" charset="-127"/>
              </a:rPr>
              <a:t> - </a:t>
            </a:r>
            <a:r>
              <a:rPr lang="ko-KR" altLang="en-US" sz="2000" dirty="0">
                <a:latin typeface="Noto Sans KR Medium" panose="020B0600000000000000" pitchFamily="34" charset="-127"/>
                <a:ea typeface="Noto Sans KR Medium" panose="020B0600000000000000" pitchFamily="34" charset="-127"/>
              </a:rPr>
              <a:t>중분류</a:t>
            </a:r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62F2432C-3DCE-1201-C19F-ACD88221F23D}"/>
              </a:ext>
            </a:extLst>
          </p:cNvPr>
          <p:cNvGrpSpPr/>
          <p:nvPr/>
        </p:nvGrpSpPr>
        <p:grpSpPr>
          <a:xfrm>
            <a:off x="152400" y="1757405"/>
            <a:ext cx="11887200" cy="3872846"/>
            <a:chOff x="152400" y="1757405"/>
            <a:chExt cx="11887200" cy="387284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9BEAAD0-4CDB-68E5-66A7-5765DD29CA1C}"/>
                </a:ext>
              </a:extLst>
            </p:cNvPr>
            <p:cNvSpPr txBox="1"/>
            <p:nvPr/>
          </p:nvSpPr>
          <p:spPr>
            <a:xfrm>
              <a:off x="464323" y="5322474"/>
              <a:ext cx="1157527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400" dirty="0">
                  <a:latin typeface="Noto Sans KR Medium" panose="020B0600000000000000" pitchFamily="34" charset="-127"/>
                  <a:ea typeface="Noto Sans KR Medium" panose="020B0600000000000000" pitchFamily="34" charset="-127"/>
                </a:rPr>
                <a:t>          개인                    과제                    시험                 자격증             프로젝트                       기타           문화생활           여행               예술               운동              음식</a:t>
              </a:r>
            </a:p>
          </p:txBody>
        </p:sp>
        <p:pic>
          <p:nvPicPr>
            <p:cNvPr id="23" name="그림 22" descr="스크린샷, 텍스트, 도표, 직사각형이(가) 표시된 사진&#10;&#10;자동 생성된 설명">
              <a:extLst>
                <a:ext uri="{FF2B5EF4-FFF2-40B4-BE49-F238E27FC236}">
                  <a16:creationId xmlns:a16="http://schemas.microsoft.com/office/drawing/2014/main" id="{E9B11609-33B8-D187-1A89-3879B7E4B18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61" t="8218" r="5555" b="10658"/>
            <a:stretch/>
          </p:blipFill>
          <p:spPr>
            <a:xfrm>
              <a:off x="152400" y="1805030"/>
              <a:ext cx="5943600" cy="3552286"/>
            </a:xfrm>
            <a:prstGeom prst="rect">
              <a:avLst/>
            </a:prstGeom>
          </p:spPr>
        </p:pic>
        <p:pic>
          <p:nvPicPr>
            <p:cNvPr id="24" name="그림 23" descr="스크린샷, 도표, 텍스트, 디자인이(가) 표시된 사진&#10;&#10;자동 생성된 설명">
              <a:extLst>
                <a:ext uri="{FF2B5EF4-FFF2-40B4-BE49-F238E27FC236}">
                  <a16:creationId xmlns:a16="http://schemas.microsoft.com/office/drawing/2014/main" id="{60383B20-67B3-C5D7-B236-260F2808F23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92" t="7166" r="4843" b="10749"/>
            <a:stretch/>
          </p:blipFill>
          <p:spPr>
            <a:xfrm>
              <a:off x="6096000" y="1757405"/>
              <a:ext cx="5943600" cy="3587318"/>
            </a:xfrm>
            <a:prstGeom prst="rect">
              <a:avLst/>
            </a:prstGeom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0BEC5EC0-0935-70F0-531C-4CEB4BC0F2D1}"/>
              </a:ext>
            </a:extLst>
          </p:cNvPr>
          <p:cNvSpPr txBox="1"/>
          <p:nvPr/>
        </p:nvSpPr>
        <p:spPr>
          <a:xfrm>
            <a:off x="252548" y="6383382"/>
            <a:ext cx="50509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24</a:t>
            </a:r>
            <a:r>
              <a:rPr lang="ko-KR" altLang="en-US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년 </a:t>
            </a:r>
            <a:r>
              <a:rPr lang="en-US" altLang="ko-KR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1</a:t>
            </a:r>
            <a:r>
              <a:rPr lang="ko-KR" altLang="en-US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분기 활동보고서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9214792-31EE-9557-E515-074FF153E656}"/>
              </a:ext>
            </a:extLst>
          </p:cNvPr>
          <p:cNvSpPr txBox="1"/>
          <p:nvPr/>
        </p:nvSpPr>
        <p:spPr>
          <a:xfrm>
            <a:off x="1107208" y="483522"/>
            <a:ext cx="84373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latin typeface="Noto Sans KR Medium" panose="020B0600000101010101" charset="-127"/>
                <a:ea typeface="Noto Sans KR Medium" panose="020B0600000101010101" charset="-127"/>
              </a:rPr>
              <a:t>회원</a:t>
            </a:r>
            <a:r>
              <a:rPr lang="en-US" altLang="ko-KR" sz="2800" dirty="0">
                <a:latin typeface="Noto Sans KR Medium" panose="020B0600000101010101" charset="-127"/>
                <a:ea typeface="Noto Sans KR Medium" panose="020B0600000101010101" charset="-127"/>
              </a:rPr>
              <a:t>1</a:t>
            </a:r>
            <a:endParaRPr lang="ko-KR" altLang="en-US" sz="2800" dirty="0">
              <a:latin typeface="Noto Sans KR Medium" panose="020B0600000101010101" charset="-127"/>
              <a:ea typeface="Noto Sans KR Medium" panose="020B0600000101010101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616867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6267299-213B-7D50-9521-3EC97FB825E6}"/>
              </a:ext>
            </a:extLst>
          </p:cNvPr>
          <p:cNvSpPr txBox="1"/>
          <p:nvPr/>
        </p:nvSpPr>
        <p:spPr>
          <a:xfrm>
            <a:off x="11504023" y="6383382"/>
            <a:ext cx="43542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>
                <a:solidFill>
                  <a:srgbClr val="1E3731"/>
                </a:solidFill>
                <a:latin typeface="Noto Sans KR Light" panose="020B0300000000000000" pitchFamily="34" charset="-127"/>
                <a:ea typeface="Noto Sans KR Light" panose="020B0300000000000000" pitchFamily="34" charset="-127"/>
              </a:rPr>
              <a:t>006</a:t>
            </a:r>
            <a:endParaRPr lang="ko-KR" altLang="en-US" sz="1000" dirty="0">
              <a:solidFill>
                <a:srgbClr val="1E3731"/>
              </a:solidFill>
              <a:latin typeface="Noto Sans KR Light" panose="020B0300000000000000" pitchFamily="34" charset="-127"/>
              <a:ea typeface="Noto Sans KR Light" panose="020B0300000000000000" pitchFamily="34" charset="-127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FE444BF9-BE3A-AA4E-A5FC-316F0860D6AE}"/>
              </a:ext>
            </a:extLst>
          </p:cNvPr>
          <p:cNvSpPr/>
          <p:nvPr/>
        </p:nvSpPr>
        <p:spPr>
          <a:xfrm>
            <a:off x="580677" y="492231"/>
            <a:ext cx="465571" cy="461664"/>
          </a:xfrm>
          <a:prstGeom prst="rect">
            <a:avLst/>
          </a:prstGeom>
          <a:solidFill>
            <a:srgbClr val="1E37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Noto Sans KR Medium" panose="020B0600000101010101" charset="-127"/>
                <a:ea typeface="Noto Sans KR Medium" panose="020B0600000101010101" charset="-127"/>
              </a:rPr>
              <a:t>2</a:t>
            </a:r>
            <a:endParaRPr lang="ko-KR" altLang="en-US" sz="2400" dirty="0">
              <a:solidFill>
                <a:schemeClr val="bg1"/>
              </a:solidFill>
              <a:latin typeface="Noto Sans KR Medium" panose="020B0600000101010101" charset="-127"/>
              <a:ea typeface="Noto Sans KR Medium" panose="020B0600000101010101" charset="-127"/>
            </a:endParaRPr>
          </a:p>
        </p:txBody>
      </p:sp>
      <p:pic>
        <p:nvPicPr>
          <p:cNvPr id="27" name="그림 26">
            <a:extLst>
              <a:ext uri="{FF2B5EF4-FFF2-40B4-BE49-F238E27FC236}">
                <a16:creationId xmlns:a16="http://schemas.microsoft.com/office/drawing/2014/main" id="{AFE2265A-F9DD-00C7-0E8E-162BF6FDC7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6074" y="1697321"/>
            <a:ext cx="1533525" cy="4057650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5A2D23FC-F073-4482-30F3-CAC44F7866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2126" y="1316261"/>
            <a:ext cx="2862194" cy="5014274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02BC837E-0AA9-D23F-061C-0EFDA05635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20515" y="1316261"/>
            <a:ext cx="2818718" cy="5014274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C30D8AC0-AB4C-BF81-FEFB-24DBCAAFAA7C}"/>
              </a:ext>
            </a:extLst>
          </p:cNvPr>
          <p:cNvSpPr txBox="1"/>
          <p:nvPr/>
        </p:nvSpPr>
        <p:spPr>
          <a:xfrm>
            <a:off x="489287" y="1236650"/>
            <a:ext cx="16633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latin typeface="Noto Sans KR Medium" panose="020B0600000000000000" pitchFamily="34" charset="-127"/>
                <a:ea typeface="Noto Sans KR Medium" panose="020B0600000000000000" pitchFamily="34" charset="-127"/>
              </a:rPr>
              <a:t>공부</a:t>
            </a:r>
            <a:r>
              <a:rPr lang="en-US" altLang="ko-KR" sz="2000" dirty="0">
                <a:latin typeface="Noto Sans KR Medium" panose="020B0600000000000000" pitchFamily="34" charset="-127"/>
                <a:ea typeface="Noto Sans KR Medium" panose="020B0600000000000000" pitchFamily="34" charset="-127"/>
              </a:rPr>
              <a:t> - </a:t>
            </a:r>
            <a:r>
              <a:rPr lang="ko-KR" altLang="en-US" sz="2000" dirty="0">
                <a:latin typeface="Noto Sans KR Medium" panose="020B0600000000000000" pitchFamily="34" charset="-127"/>
                <a:ea typeface="Noto Sans KR Medium" panose="020B0600000000000000" pitchFamily="34" charset="-127"/>
              </a:rPr>
              <a:t>소분류</a:t>
            </a:r>
          </a:p>
        </p:txBody>
      </p:sp>
      <p:cxnSp>
        <p:nvCxnSpPr>
          <p:cNvPr id="32" name="직선 연결선 31">
            <a:extLst>
              <a:ext uri="{FF2B5EF4-FFF2-40B4-BE49-F238E27FC236}">
                <a16:creationId xmlns:a16="http://schemas.microsoft.com/office/drawing/2014/main" id="{B2BD74DF-1359-DF9C-A441-20EA0839308C}"/>
              </a:ext>
            </a:extLst>
          </p:cNvPr>
          <p:cNvCxnSpPr>
            <a:cxnSpLocks/>
          </p:cNvCxnSpPr>
          <p:nvPr/>
        </p:nvCxnSpPr>
        <p:spPr>
          <a:xfrm>
            <a:off x="6115050" y="1133475"/>
            <a:ext cx="0" cy="5259432"/>
          </a:xfrm>
          <a:prstGeom prst="line">
            <a:avLst/>
          </a:prstGeom>
          <a:ln>
            <a:solidFill>
              <a:schemeClr val="tx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CB43E51F-4DEE-AEC8-B6FF-9237210000D9}"/>
              </a:ext>
            </a:extLst>
          </p:cNvPr>
          <p:cNvSpPr txBox="1"/>
          <p:nvPr/>
        </p:nvSpPr>
        <p:spPr>
          <a:xfrm>
            <a:off x="6631180" y="1236650"/>
            <a:ext cx="16633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latin typeface="Noto Sans KR Medium" panose="020B0600000000000000" pitchFamily="34" charset="-127"/>
                <a:ea typeface="Noto Sans KR Medium" panose="020B0600000000000000" pitchFamily="34" charset="-127"/>
              </a:rPr>
              <a:t>취미</a:t>
            </a:r>
            <a:r>
              <a:rPr lang="en-US" altLang="ko-KR" sz="2000" dirty="0">
                <a:latin typeface="Noto Sans KR Medium" panose="020B0600000000000000" pitchFamily="34" charset="-127"/>
                <a:ea typeface="Noto Sans KR Medium" panose="020B0600000000000000" pitchFamily="34" charset="-127"/>
              </a:rPr>
              <a:t> - </a:t>
            </a:r>
            <a:r>
              <a:rPr lang="ko-KR" altLang="en-US" sz="2000" dirty="0">
                <a:latin typeface="Noto Sans KR Medium" panose="020B0600000000000000" pitchFamily="34" charset="-127"/>
                <a:ea typeface="Noto Sans KR Medium" panose="020B0600000000000000" pitchFamily="34" charset="-127"/>
              </a:rPr>
              <a:t>소분류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E914547-6F53-E7CA-DD4D-709B097CE543}"/>
              </a:ext>
            </a:extLst>
          </p:cNvPr>
          <p:cNvSpPr txBox="1"/>
          <p:nvPr/>
        </p:nvSpPr>
        <p:spPr>
          <a:xfrm>
            <a:off x="252548" y="6383382"/>
            <a:ext cx="50509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24</a:t>
            </a:r>
            <a:r>
              <a:rPr lang="ko-KR" altLang="en-US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년 </a:t>
            </a:r>
            <a:r>
              <a:rPr lang="en-US" altLang="ko-KR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1</a:t>
            </a:r>
            <a:r>
              <a:rPr lang="ko-KR" altLang="en-US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분기 활동보고서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BE78428-6F55-2781-43CD-328F017D964A}"/>
              </a:ext>
            </a:extLst>
          </p:cNvPr>
          <p:cNvSpPr txBox="1"/>
          <p:nvPr/>
        </p:nvSpPr>
        <p:spPr>
          <a:xfrm>
            <a:off x="1107208" y="483522"/>
            <a:ext cx="84373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latin typeface="Noto Sans KR Medium" panose="020B0600000101010101" charset="-127"/>
                <a:ea typeface="Noto Sans KR Medium" panose="020B0600000101010101" charset="-127"/>
              </a:rPr>
              <a:t>회원</a:t>
            </a:r>
            <a:r>
              <a:rPr lang="en-US" altLang="ko-KR" sz="2800" dirty="0">
                <a:latin typeface="Noto Sans KR Medium" panose="020B0600000101010101" charset="-127"/>
                <a:ea typeface="Noto Sans KR Medium" panose="020B0600000101010101" charset="-127"/>
              </a:rPr>
              <a:t>1</a:t>
            </a:r>
            <a:endParaRPr lang="ko-KR" altLang="en-US" sz="2800" dirty="0">
              <a:latin typeface="Noto Sans KR Medium" panose="020B0600000101010101" charset="-127"/>
              <a:ea typeface="Noto Sans KR Medium" panose="020B0600000101010101" charset="-127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E0F6C74E-E950-5C16-3C04-98DE71D86F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9287" y="1697321"/>
            <a:ext cx="1428750" cy="2495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6579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6267299-213B-7D50-9521-3EC97FB825E6}"/>
              </a:ext>
            </a:extLst>
          </p:cNvPr>
          <p:cNvSpPr txBox="1"/>
          <p:nvPr/>
        </p:nvSpPr>
        <p:spPr>
          <a:xfrm>
            <a:off x="11504023" y="6383382"/>
            <a:ext cx="43542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>
                <a:solidFill>
                  <a:srgbClr val="1E3731"/>
                </a:solidFill>
                <a:latin typeface="Noto Sans KR Light" panose="020B0300000000000000" pitchFamily="34" charset="-127"/>
                <a:ea typeface="Noto Sans KR Light" panose="020B0300000000000000" pitchFamily="34" charset="-127"/>
              </a:rPr>
              <a:t>007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FE444BF9-BE3A-AA4E-A5FC-316F0860D6AE}"/>
              </a:ext>
            </a:extLst>
          </p:cNvPr>
          <p:cNvSpPr/>
          <p:nvPr/>
        </p:nvSpPr>
        <p:spPr>
          <a:xfrm>
            <a:off x="580677" y="492231"/>
            <a:ext cx="465571" cy="461664"/>
          </a:xfrm>
          <a:prstGeom prst="rect">
            <a:avLst/>
          </a:prstGeom>
          <a:solidFill>
            <a:srgbClr val="1E37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Noto Sans KR Medium" panose="020B0600000101010101" charset="-127"/>
                <a:ea typeface="Noto Sans KR Medium" panose="020B0600000101010101" charset="-127"/>
              </a:rPr>
              <a:t>3</a:t>
            </a:r>
            <a:endParaRPr lang="ko-KR" altLang="en-US" sz="2400" dirty="0">
              <a:solidFill>
                <a:schemeClr val="bg1"/>
              </a:solidFill>
              <a:latin typeface="Noto Sans KR Medium" panose="020B0600000101010101" charset="-127"/>
              <a:ea typeface="Noto Sans KR Medium" panose="020B0600000101010101" charset="-127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6FD49EEC-B852-CD4D-8BDD-903B65964F34}"/>
              </a:ext>
            </a:extLst>
          </p:cNvPr>
          <p:cNvSpPr/>
          <p:nvPr/>
        </p:nvSpPr>
        <p:spPr>
          <a:xfrm>
            <a:off x="6598648" y="1695449"/>
            <a:ext cx="1075204" cy="943247"/>
          </a:xfrm>
          <a:prstGeom prst="rect">
            <a:avLst/>
          </a:prstGeom>
          <a:noFill/>
          <a:ln>
            <a:solidFill>
              <a:srgbClr val="1E37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400" dirty="0">
                <a:solidFill>
                  <a:schemeClr val="tx1"/>
                </a:solidFill>
                <a:latin typeface="Noto Sans KR Light" panose="020B0600000101010101" charset="-127"/>
                <a:ea typeface="Noto Sans KR Light" panose="020B0600000101010101" charset="-127"/>
              </a:rPr>
              <a:t>공부</a:t>
            </a:r>
            <a:r>
              <a:rPr lang="en-US" altLang="ko-KR" sz="1400" dirty="0">
                <a:solidFill>
                  <a:schemeClr val="tx1"/>
                </a:solidFill>
                <a:latin typeface="Noto Sans KR Light" panose="020B0600000101010101" charset="-127"/>
                <a:ea typeface="Noto Sans KR Light" panose="020B0600000101010101" charset="-127"/>
              </a:rPr>
              <a:t>: 36%</a:t>
            </a:r>
          </a:p>
          <a:p>
            <a:r>
              <a:rPr lang="ko-KR" altLang="en-US" sz="1400" dirty="0">
                <a:solidFill>
                  <a:schemeClr val="tx1"/>
                </a:solidFill>
                <a:latin typeface="Noto Sans KR Light" panose="020B0600000101010101" charset="-127"/>
                <a:ea typeface="Noto Sans KR Light" panose="020B0600000101010101" charset="-127"/>
              </a:rPr>
              <a:t>취미</a:t>
            </a:r>
            <a:r>
              <a:rPr lang="en-US" altLang="ko-KR" sz="1400" dirty="0">
                <a:solidFill>
                  <a:schemeClr val="tx1"/>
                </a:solidFill>
                <a:latin typeface="Noto Sans KR Light" panose="020B0600000101010101" charset="-127"/>
                <a:ea typeface="Noto Sans KR Light" panose="020B0600000101010101" charset="-127"/>
              </a:rPr>
              <a:t>: 64%</a:t>
            </a: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5B748A5D-F3DC-CDDE-9431-8CAB372E34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8648" y="3020749"/>
            <a:ext cx="4905375" cy="2733675"/>
          </a:xfrm>
          <a:prstGeom prst="rect">
            <a:avLst/>
          </a:prstGeom>
        </p:spPr>
      </p:pic>
      <p:pic>
        <p:nvPicPr>
          <p:cNvPr id="8" name="그림 7" descr="도표, 그래픽, 원, 디자인이(가) 표시된 사진&#10;&#10;자동 생성된 설명">
            <a:extLst>
              <a:ext uri="{FF2B5EF4-FFF2-40B4-BE49-F238E27FC236}">
                <a16:creationId xmlns:a16="http://schemas.microsoft.com/office/drawing/2014/main" id="{AE718AD5-2115-CB26-4DC5-DD793535235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71" t="20878" r="31249" b="18750"/>
          <a:stretch/>
        </p:blipFill>
        <p:spPr>
          <a:xfrm>
            <a:off x="1590514" y="1624899"/>
            <a:ext cx="4031414" cy="41403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F70473F-B6F4-2AB3-B10C-0FA87EBCF126}"/>
              </a:ext>
            </a:extLst>
          </p:cNvPr>
          <p:cNvSpPr txBox="1"/>
          <p:nvPr/>
        </p:nvSpPr>
        <p:spPr>
          <a:xfrm>
            <a:off x="252548" y="6383382"/>
            <a:ext cx="50509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24</a:t>
            </a:r>
            <a:r>
              <a:rPr lang="ko-KR" altLang="en-US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년 </a:t>
            </a:r>
            <a:r>
              <a:rPr lang="en-US" altLang="ko-KR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1</a:t>
            </a:r>
            <a:r>
              <a:rPr lang="ko-KR" altLang="en-US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분기 활동보고서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039F6D-4027-65D4-D463-771D1D6FD6E8}"/>
              </a:ext>
            </a:extLst>
          </p:cNvPr>
          <p:cNvSpPr txBox="1"/>
          <p:nvPr/>
        </p:nvSpPr>
        <p:spPr>
          <a:xfrm>
            <a:off x="1107208" y="483522"/>
            <a:ext cx="84373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latin typeface="Noto Sans KR Medium" panose="020B0600000101010101" charset="-127"/>
                <a:ea typeface="Noto Sans KR Medium" panose="020B0600000101010101" charset="-127"/>
              </a:rPr>
              <a:t>회원</a:t>
            </a:r>
            <a:r>
              <a:rPr lang="en-US" altLang="ko-KR" sz="2800" dirty="0">
                <a:latin typeface="Noto Sans KR Medium" panose="020B0600000101010101" charset="-127"/>
                <a:ea typeface="Noto Sans KR Medium" panose="020B0600000101010101" charset="-127"/>
              </a:rPr>
              <a:t>2</a:t>
            </a:r>
            <a:endParaRPr lang="ko-KR" altLang="en-US" sz="2800" dirty="0">
              <a:latin typeface="Noto Sans KR Medium" panose="020B0600000101010101" charset="-127"/>
              <a:ea typeface="Noto Sans KR Medium" panose="020B0600000101010101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909605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6267299-213B-7D50-9521-3EC97FB825E6}"/>
              </a:ext>
            </a:extLst>
          </p:cNvPr>
          <p:cNvSpPr txBox="1"/>
          <p:nvPr/>
        </p:nvSpPr>
        <p:spPr>
          <a:xfrm>
            <a:off x="11504023" y="6383382"/>
            <a:ext cx="43542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>
                <a:solidFill>
                  <a:srgbClr val="1E3731"/>
                </a:solidFill>
                <a:latin typeface="Noto Sans KR Light" panose="020B0300000000000000" pitchFamily="34" charset="-127"/>
                <a:ea typeface="Noto Sans KR Light" panose="020B0300000000000000" pitchFamily="34" charset="-127"/>
              </a:rPr>
              <a:t>008</a:t>
            </a:r>
            <a:endParaRPr lang="ko-KR" altLang="en-US" sz="1000" dirty="0">
              <a:solidFill>
                <a:srgbClr val="1E3731"/>
              </a:solidFill>
              <a:latin typeface="Noto Sans KR Light" panose="020B0300000000000000" pitchFamily="34" charset="-127"/>
              <a:ea typeface="Noto Sans KR Light" panose="020B0300000000000000" pitchFamily="34" charset="-127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FE444BF9-BE3A-AA4E-A5FC-316F0860D6AE}"/>
              </a:ext>
            </a:extLst>
          </p:cNvPr>
          <p:cNvSpPr/>
          <p:nvPr/>
        </p:nvSpPr>
        <p:spPr>
          <a:xfrm>
            <a:off x="580677" y="492231"/>
            <a:ext cx="465571" cy="461664"/>
          </a:xfrm>
          <a:prstGeom prst="rect">
            <a:avLst/>
          </a:prstGeom>
          <a:solidFill>
            <a:srgbClr val="1E37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Noto Sans KR Medium" panose="020B0600000101010101" charset="-127"/>
                <a:ea typeface="Noto Sans KR Medium" panose="020B0600000101010101" charset="-127"/>
              </a:rPr>
              <a:t>3</a:t>
            </a:r>
            <a:endParaRPr lang="ko-KR" altLang="en-US" sz="2400" dirty="0">
              <a:solidFill>
                <a:schemeClr val="bg1"/>
              </a:solidFill>
              <a:latin typeface="Noto Sans KR Medium" panose="020B0600000101010101" charset="-127"/>
              <a:ea typeface="Noto Sans KR Medium" panose="020B0600000101010101" charset="-12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9BEAAD0-4CDB-68E5-66A7-5765DD29CA1C}"/>
              </a:ext>
            </a:extLst>
          </p:cNvPr>
          <p:cNvSpPr txBox="1"/>
          <p:nvPr/>
        </p:nvSpPr>
        <p:spPr>
          <a:xfrm>
            <a:off x="1046248" y="5466921"/>
            <a:ext cx="105552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latin typeface="Noto Sans KR Medium" panose="020B0600000000000000" pitchFamily="34" charset="-127"/>
                <a:ea typeface="Noto Sans KR Medium" panose="020B0600000000000000" pitchFamily="34" charset="-127"/>
              </a:rPr>
              <a:t>           개인                                    과제                                시험                                      기타             독서        문화생활         여행             운동            음식               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4340C6C-FECD-7CDD-C1A3-99C5BB9C27B8}"/>
              </a:ext>
            </a:extLst>
          </p:cNvPr>
          <p:cNvSpPr txBox="1"/>
          <p:nvPr/>
        </p:nvSpPr>
        <p:spPr>
          <a:xfrm>
            <a:off x="2595154" y="1191140"/>
            <a:ext cx="16633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latin typeface="Noto Sans KR Medium" panose="020B0600000000000000" pitchFamily="34" charset="-127"/>
                <a:ea typeface="Noto Sans KR Medium" panose="020B0600000000000000" pitchFamily="34" charset="-127"/>
              </a:rPr>
              <a:t>공부</a:t>
            </a:r>
            <a:r>
              <a:rPr lang="en-US" altLang="ko-KR" sz="2000" dirty="0">
                <a:latin typeface="Noto Sans KR Medium" panose="020B0600000000000000" pitchFamily="34" charset="-127"/>
                <a:ea typeface="Noto Sans KR Medium" panose="020B0600000000000000" pitchFamily="34" charset="-127"/>
              </a:rPr>
              <a:t> - </a:t>
            </a:r>
            <a:r>
              <a:rPr lang="ko-KR" altLang="en-US" sz="2000" dirty="0">
                <a:latin typeface="Noto Sans KR Medium" panose="020B0600000000000000" pitchFamily="34" charset="-127"/>
                <a:ea typeface="Noto Sans KR Medium" panose="020B0600000000000000" pitchFamily="34" charset="-127"/>
              </a:rPr>
              <a:t>중분류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AF00F93-0A9C-D606-5445-7597F1E96DC3}"/>
              </a:ext>
            </a:extLst>
          </p:cNvPr>
          <p:cNvSpPr txBox="1"/>
          <p:nvPr/>
        </p:nvSpPr>
        <p:spPr>
          <a:xfrm>
            <a:off x="8302208" y="1191140"/>
            <a:ext cx="16633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latin typeface="Noto Sans KR Medium" panose="020B0600000000000000" pitchFamily="34" charset="-127"/>
                <a:ea typeface="Noto Sans KR Medium" panose="020B0600000000000000" pitchFamily="34" charset="-127"/>
              </a:rPr>
              <a:t>취미</a:t>
            </a:r>
            <a:r>
              <a:rPr lang="en-US" altLang="ko-KR" sz="2000" dirty="0">
                <a:latin typeface="Noto Sans KR Medium" panose="020B0600000000000000" pitchFamily="34" charset="-127"/>
                <a:ea typeface="Noto Sans KR Medium" panose="020B0600000000000000" pitchFamily="34" charset="-127"/>
              </a:rPr>
              <a:t> - </a:t>
            </a:r>
            <a:r>
              <a:rPr lang="ko-KR" altLang="en-US" sz="2000" dirty="0">
                <a:latin typeface="Noto Sans KR Medium" panose="020B0600000000000000" pitchFamily="34" charset="-127"/>
                <a:ea typeface="Noto Sans KR Medium" panose="020B0600000000000000" pitchFamily="34" charset="-127"/>
              </a:rPr>
              <a:t>중분류</a:t>
            </a: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743DB1EF-7732-515C-DBE7-A7C115B9F7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77" y="1870898"/>
            <a:ext cx="5322982" cy="3509962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57C7ADCF-EFA5-A6AF-A369-0A54267412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1974" y="1677014"/>
            <a:ext cx="5502049" cy="370384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A467941-D033-7E3E-1BE3-93EBFF77316C}"/>
              </a:ext>
            </a:extLst>
          </p:cNvPr>
          <p:cNvSpPr txBox="1"/>
          <p:nvPr/>
        </p:nvSpPr>
        <p:spPr>
          <a:xfrm>
            <a:off x="252548" y="6383382"/>
            <a:ext cx="50509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24</a:t>
            </a:r>
            <a:r>
              <a:rPr lang="ko-KR" altLang="en-US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년 </a:t>
            </a:r>
            <a:r>
              <a:rPr lang="en-US" altLang="ko-KR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1</a:t>
            </a:r>
            <a:r>
              <a:rPr lang="ko-KR" altLang="en-US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분기 활동보고서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5CFA7C5-6D0A-3285-C4FE-45837345388B}"/>
              </a:ext>
            </a:extLst>
          </p:cNvPr>
          <p:cNvSpPr txBox="1"/>
          <p:nvPr/>
        </p:nvSpPr>
        <p:spPr>
          <a:xfrm>
            <a:off x="1107208" y="483522"/>
            <a:ext cx="84373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latin typeface="Noto Sans KR Medium" panose="020B0600000101010101" charset="-127"/>
                <a:ea typeface="Noto Sans KR Medium" panose="020B0600000101010101" charset="-127"/>
              </a:rPr>
              <a:t>회원</a:t>
            </a:r>
            <a:r>
              <a:rPr lang="en-US" altLang="ko-KR" sz="2800" dirty="0">
                <a:latin typeface="Noto Sans KR Medium" panose="020B0600000101010101" charset="-127"/>
                <a:ea typeface="Noto Sans KR Medium" panose="020B0600000101010101" charset="-127"/>
              </a:rPr>
              <a:t>2</a:t>
            </a:r>
            <a:endParaRPr lang="ko-KR" altLang="en-US" sz="2800" dirty="0">
              <a:latin typeface="Noto Sans KR Medium" panose="020B0600000101010101" charset="-127"/>
              <a:ea typeface="Noto Sans KR Medium" panose="020B0600000101010101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965789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6267299-213B-7D50-9521-3EC97FB825E6}"/>
              </a:ext>
            </a:extLst>
          </p:cNvPr>
          <p:cNvSpPr txBox="1"/>
          <p:nvPr/>
        </p:nvSpPr>
        <p:spPr>
          <a:xfrm>
            <a:off x="11504023" y="6383382"/>
            <a:ext cx="43542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>
                <a:solidFill>
                  <a:srgbClr val="1E3731"/>
                </a:solidFill>
                <a:latin typeface="Noto Sans KR Light" panose="020B0300000000000000" pitchFamily="34" charset="-127"/>
                <a:ea typeface="Noto Sans KR Light" panose="020B0300000000000000" pitchFamily="34" charset="-127"/>
              </a:rPr>
              <a:t>009</a:t>
            </a:r>
            <a:endParaRPr lang="ko-KR" altLang="en-US" sz="1000" dirty="0">
              <a:solidFill>
                <a:srgbClr val="1E3731"/>
              </a:solidFill>
              <a:latin typeface="Noto Sans KR Light" panose="020B0300000000000000" pitchFamily="34" charset="-127"/>
              <a:ea typeface="Noto Sans KR Light" panose="020B0300000000000000" pitchFamily="34" charset="-127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FE444BF9-BE3A-AA4E-A5FC-316F0860D6AE}"/>
              </a:ext>
            </a:extLst>
          </p:cNvPr>
          <p:cNvSpPr/>
          <p:nvPr/>
        </p:nvSpPr>
        <p:spPr>
          <a:xfrm>
            <a:off x="580677" y="492231"/>
            <a:ext cx="465571" cy="461664"/>
          </a:xfrm>
          <a:prstGeom prst="rect">
            <a:avLst/>
          </a:prstGeom>
          <a:solidFill>
            <a:srgbClr val="1E37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Noto Sans KR Medium" panose="020B0600000101010101" charset="-127"/>
                <a:ea typeface="Noto Sans KR Medium" panose="020B0600000101010101" charset="-127"/>
              </a:rPr>
              <a:t>3</a:t>
            </a:r>
            <a:endParaRPr lang="ko-KR" altLang="en-US" sz="2400" dirty="0">
              <a:solidFill>
                <a:schemeClr val="bg1"/>
              </a:solidFill>
              <a:latin typeface="Noto Sans KR Medium" panose="020B0600000101010101" charset="-127"/>
              <a:ea typeface="Noto Sans KR Medium" panose="020B0600000101010101" charset="-127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30D8AC0-AB4C-BF81-FEFB-24DBCAAFAA7C}"/>
              </a:ext>
            </a:extLst>
          </p:cNvPr>
          <p:cNvSpPr txBox="1"/>
          <p:nvPr/>
        </p:nvSpPr>
        <p:spPr>
          <a:xfrm>
            <a:off x="489287" y="1236650"/>
            <a:ext cx="16633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latin typeface="Noto Sans KR Medium" panose="020B0600000000000000" pitchFamily="34" charset="-127"/>
                <a:ea typeface="Noto Sans KR Medium" panose="020B0600000000000000" pitchFamily="34" charset="-127"/>
              </a:rPr>
              <a:t>공부</a:t>
            </a:r>
            <a:r>
              <a:rPr lang="en-US" altLang="ko-KR" sz="2000" dirty="0">
                <a:latin typeface="Noto Sans KR Medium" panose="020B0600000000000000" pitchFamily="34" charset="-127"/>
                <a:ea typeface="Noto Sans KR Medium" panose="020B0600000000000000" pitchFamily="34" charset="-127"/>
              </a:rPr>
              <a:t> - </a:t>
            </a:r>
            <a:r>
              <a:rPr lang="ko-KR" altLang="en-US" sz="2000" dirty="0">
                <a:latin typeface="Noto Sans KR Medium" panose="020B0600000000000000" pitchFamily="34" charset="-127"/>
                <a:ea typeface="Noto Sans KR Medium" panose="020B0600000000000000" pitchFamily="34" charset="-127"/>
              </a:rPr>
              <a:t>소분류</a:t>
            </a:r>
          </a:p>
        </p:txBody>
      </p:sp>
      <p:cxnSp>
        <p:nvCxnSpPr>
          <p:cNvPr id="32" name="직선 연결선 31">
            <a:extLst>
              <a:ext uri="{FF2B5EF4-FFF2-40B4-BE49-F238E27FC236}">
                <a16:creationId xmlns:a16="http://schemas.microsoft.com/office/drawing/2014/main" id="{B2BD74DF-1359-DF9C-A441-20EA0839308C}"/>
              </a:ext>
            </a:extLst>
          </p:cNvPr>
          <p:cNvCxnSpPr>
            <a:cxnSpLocks/>
          </p:cNvCxnSpPr>
          <p:nvPr/>
        </p:nvCxnSpPr>
        <p:spPr>
          <a:xfrm>
            <a:off x="6115050" y="1133475"/>
            <a:ext cx="0" cy="5259432"/>
          </a:xfrm>
          <a:prstGeom prst="line">
            <a:avLst/>
          </a:prstGeom>
          <a:ln>
            <a:solidFill>
              <a:schemeClr val="tx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CB43E51F-4DEE-AEC8-B6FF-9237210000D9}"/>
              </a:ext>
            </a:extLst>
          </p:cNvPr>
          <p:cNvSpPr txBox="1"/>
          <p:nvPr/>
        </p:nvSpPr>
        <p:spPr>
          <a:xfrm>
            <a:off x="6179944" y="1236650"/>
            <a:ext cx="16633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latin typeface="Noto Sans KR Medium" panose="020B0600000000000000" pitchFamily="34" charset="-127"/>
                <a:ea typeface="Noto Sans KR Medium" panose="020B0600000000000000" pitchFamily="34" charset="-127"/>
              </a:rPr>
              <a:t>취미</a:t>
            </a:r>
            <a:r>
              <a:rPr lang="en-US" altLang="ko-KR" sz="2000" dirty="0">
                <a:latin typeface="Noto Sans KR Medium" panose="020B0600000000000000" pitchFamily="34" charset="-127"/>
                <a:ea typeface="Noto Sans KR Medium" panose="020B0600000000000000" pitchFamily="34" charset="-127"/>
              </a:rPr>
              <a:t> - </a:t>
            </a:r>
            <a:r>
              <a:rPr lang="ko-KR" altLang="en-US" sz="2000" dirty="0">
                <a:latin typeface="Noto Sans KR Medium" panose="020B0600000000000000" pitchFamily="34" charset="-127"/>
                <a:ea typeface="Noto Sans KR Medium" panose="020B0600000000000000" pitchFamily="34" charset="-127"/>
              </a:rPr>
              <a:t>소분류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37AD75D1-2E9C-8D7C-3608-224C26B46D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77" y="1697321"/>
            <a:ext cx="1133475" cy="226695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A0586CF9-F8F6-7560-CCC5-6210A8B15B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5175" y="1320133"/>
            <a:ext cx="2949148" cy="5014275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D741AB36-7160-495C-3F2B-E84ADFB696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4594" y="1320132"/>
            <a:ext cx="2297003" cy="5014276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9F7942B1-F9CA-2514-52C1-7BDB74B90B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53435" y="1636760"/>
            <a:ext cx="3152775" cy="27432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FB44C9F-F2A1-9F76-911A-3B1C1F6C2469}"/>
              </a:ext>
            </a:extLst>
          </p:cNvPr>
          <p:cNvSpPr txBox="1"/>
          <p:nvPr/>
        </p:nvSpPr>
        <p:spPr>
          <a:xfrm>
            <a:off x="6253435" y="4379960"/>
            <a:ext cx="23426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*</a:t>
            </a:r>
            <a:r>
              <a:rPr lang="ko-KR" altLang="en-US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식별불가</a:t>
            </a:r>
            <a:r>
              <a:rPr lang="en-US" altLang="ko-KR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: </a:t>
            </a:r>
            <a:r>
              <a:rPr lang="ko-KR" altLang="en-US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활동내용 식별 어려움</a:t>
            </a:r>
            <a:r>
              <a:rPr lang="en-US" altLang="ko-KR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(N/A)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FD13787-92D6-0880-9B44-550F953DCCA6}"/>
              </a:ext>
            </a:extLst>
          </p:cNvPr>
          <p:cNvSpPr txBox="1"/>
          <p:nvPr/>
        </p:nvSpPr>
        <p:spPr>
          <a:xfrm>
            <a:off x="252548" y="6383382"/>
            <a:ext cx="50509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24</a:t>
            </a:r>
            <a:r>
              <a:rPr lang="ko-KR" altLang="en-US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년 </a:t>
            </a:r>
            <a:r>
              <a:rPr lang="en-US" altLang="ko-KR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1</a:t>
            </a:r>
            <a:r>
              <a:rPr lang="ko-KR" altLang="en-US" sz="1000" dirty="0">
                <a:latin typeface="Noto Sans KR Light" panose="020B0300000000000000" pitchFamily="34" charset="-127"/>
                <a:ea typeface="Noto Sans KR Light" panose="020B0300000000000000" pitchFamily="34" charset="-127"/>
              </a:rPr>
              <a:t>분기 활동보고서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C242214-72D3-1E57-F9C1-BD5FF59A4851}"/>
              </a:ext>
            </a:extLst>
          </p:cNvPr>
          <p:cNvSpPr txBox="1"/>
          <p:nvPr/>
        </p:nvSpPr>
        <p:spPr>
          <a:xfrm>
            <a:off x="1107208" y="483522"/>
            <a:ext cx="84373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latin typeface="Noto Sans KR Medium" panose="020B0600000101010101" charset="-127"/>
                <a:ea typeface="Noto Sans KR Medium" panose="020B0600000101010101" charset="-127"/>
              </a:rPr>
              <a:t>회원</a:t>
            </a:r>
            <a:r>
              <a:rPr lang="en-US" altLang="ko-KR" sz="2800" dirty="0">
                <a:latin typeface="Noto Sans KR Medium" panose="020B0600000101010101" charset="-127"/>
                <a:ea typeface="Noto Sans KR Medium" panose="020B0600000101010101" charset="-127"/>
              </a:rPr>
              <a:t>2</a:t>
            </a:r>
            <a:endParaRPr lang="ko-KR" altLang="en-US" sz="2800" dirty="0">
              <a:latin typeface="Noto Sans KR Medium" panose="020B0600000101010101" charset="-127"/>
              <a:ea typeface="Noto Sans KR Medium" panose="020B0600000101010101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859740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479</TotalTime>
  <Words>363</Words>
  <Application>Microsoft Office PowerPoint</Application>
  <PresentationFormat>와이드스크린</PresentationFormat>
  <Paragraphs>114</Paragraphs>
  <Slides>16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16</vt:i4>
      </vt:variant>
    </vt:vector>
  </HeadingPairs>
  <TitlesOfParts>
    <vt:vector size="22" baseType="lpstr">
      <vt:lpstr>Noto Sans KR Black</vt:lpstr>
      <vt:lpstr>Noto Sans KR Medium</vt:lpstr>
      <vt:lpstr>맑은 고딕</vt:lpstr>
      <vt:lpstr>Noto Sans KR Light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유용균</dc:creator>
  <cp:lastModifiedBy>유용균</cp:lastModifiedBy>
  <cp:revision>14</cp:revision>
  <dcterms:created xsi:type="dcterms:W3CDTF">2023-03-27T12:56:42Z</dcterms:created>
  <dcterms:modified xsi:type="dcterms:W3CDTF">2024-06-28T11:20:05Z</dcterms:modified>
</cp:coreProperties>
</file>