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sldIdLst>
    <p:sldId id="257" r:id="rId2"/>
    <p:sldId id="258" r:id="rId3"/>
    <p:sldId id="290" r:id="rId4"/>
    <p:sldId id="291" r:id="rId5"/>
    <p:sldId id="301" r:id="rId6"/>
    <p:sldId id="269" r:id="rId7"/>
    <p:sldId id="292" r:id="rId8"/>
    <p:sldId id="279" r:id="rId9"/>
    <p:sldId id="293" r:id="rId10"/>
    <p:sldId id="274" r:id="rId11"/>
  </p:sldIdLst>
  <p:sldSz cx="12192000" cy="6858000"/>
  <p:notesSz cx="6858000" cy="9144000"/>
  <p:embeddedFontLst>
    <p:embeddedFont>
      <p:font typeface="Noto Sans KR" panose="020B0200000000000000" pitchFamily="50" charset="-127"/>
      <p:regular r:id="rId12"/>
      <p:bold r:id="rId13"/>
    </p:embeddedFont>
    <p:embeddedFont>
      <p:font typeface="Noto Sans KR Black" panose="020B0200000000000000" pitchFamily="50" charset="-127"/>
      <p:bold r:id="rId14"/>
    </p:embeddedFont>
    <p:embeddedFont>
      <p:font typeface="noto sans kr bold" panose="020B0200000000000000" pitchFamily="50" charset="-127"/>
      <p:bold r:id="rId15"/>
    </p:embeddedFont>
    <p:embeddedFont>
      <p:font typeface="Noto Sans KR Light" panose="020B0200000000000000" pitchFamily="50" charset="-127"/>
      <p:regular r:id="rId16"/>
    </p:embeddedFont>
    <p:embeddedFont>
      <p:font typeface="Noto Sans KR Medium" panose="020B0200000000000000" pitchFamily="50" charset="-127"/>
      <p:regular r:id="rId17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795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272727"/>
    <a:srgbClr val="1E3731"/>
    <a:srgbClr val="294A43"/>
    <a:srgbClr val="335B52"/>
    <a:srgbClr val="0D1615"/>
    <a:srgbClr val="14201E"/>
    <a:srgbClr val="213631"/>
    <a:srgbClr val="1A2A27"/>
    <a:srgbClr val="5C68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97B36A5-0689-481B-B1B4-245F200CF0D0}" v="5" dt="2025-07-30T17:29:52.37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741" autoAdjust="0"/>
    <p:restoredTop sz="94660"/>
  </p:normalViewPr>
  <p:slideViewPr>
    <p:cSldViewPr snapToGrid="0" showGuides="1">
      <p:cViewPr varScale="1">
        <p:scale>
          <a:sx n="110" d="100"/>
          <a:sy n="110" d="100"/>
        </p:scale>
        <p:origin x="474" y="114"/>
      </p:cViewPr>
      <p:guideLst>
        <p:guide orient="horz" pos="2160"/>
        <p:guide pos="3795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2.fntdata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font" Target="fonts/font1.fntdata"/><Relationship Id="rId17" Type="http://schemas.openxmlformats.org/officeDocument/2006/relationships/font" Target="fonts/font6.fntdata"/><Relationship Id="rId2" Type="http://schemas.openxmlformats.org/officeDocument/2006/relationships/slide" Target="slides/slide1.xml"/><Relationship Id="rId16" Type="http://schemas.openxmlformats.org/officeDocument/2006/relationships/font" Target="fonts/font5.fntdata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font" Target="fonts/font4.fntdata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3.fntdata"/><Relationship Id="rId22" Type="http://schemas.microsoft.com/office/2015/10/relationships/revisionInfo" Target="revisionInfo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ko-KR" altLang="en-US" dirty="0">
                <a:solidFill>
                  <a:schemeClr val="tx1"/>
                </a:solidFill>
                <a:latin typeface="noto sans kr bold" panose="020B0200000000000000" pitchFamily="50" charset="-127"/>
                <a:ea typeface="noto sans kr bold" panose="020B0200000000000000" pitchFamily="50" charset="-127"/>
              </a:rPr>
              <a:t>전체 공부</a:t>
            </a:r>
            <a:r>
              <a:rPr lang="en-US" altLang="ko-KR" dirty="0">
                <a:solidFill>
                  <a:schemeClr val="tx1"/>
                </a:solidFill>
                <a:latin typeface="noto sans kr bold" panose="020B0200000000000000" pitchFamily="50" charset="-127"/>
                <a:ea typeface="noto sans kr bold" panose="020B0200000000000000" pitchFamily="50" charset="-127"/>
              </a:rPr>
              <a:t>:</a:t>
            </a:r>
            <a:r>
              <a:rPr lang="ko-KR" altLang="en-US" dirty="0">
                <a:solidFill>
                  <a:schemeClr val="tx1"/>
                </a:solidFill>
                <a:latin typeface="noto sans kr bold" panose="020B0200000000000000" pitchFamily="50" charset="-127"/>
                <a:ea typeface="noto sans kr bold" panose="020B0200000000000000" pitchFamily="50" charset="-127"/>
              </a:rPr>
              <a:t>취미 비율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ko-KR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단어수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84A3-490B-B469-F1FC7B584FD8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84A3-490B-B469-F1FC7B584FD8}"/>
              </c:ext>
            </c:extLst>
          </c:dPt>
          <c:cat>
            <c:strRef>
              <c:f>Sheet1!$A$2:$A$3</c:f>
              <c:strCache>
                <c:ptCount val="2"/>
                <c:pt idx="0">
                  <c:v>공부</c:v>
                </c:pt>
                <c:pt idx="1">
                  <c:v>취미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158</c:v>
                </c:pt>
                <c:pt idx="1">
                  <c:v>54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DD6-4E1A-892E-2EF569934D1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Noto Sans KR" panose="020B0200000000000000" pitchFamily="50" charset="-127"/>
              <a:cs typeface="+mn-cs"/>
            </a:defRPr>
          </a:pPr>
          <a:endParaRPr lang="ko-KR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ko-K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379C567D-5A3A-BE0D-9EA5-849AACF3FCA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>
            <a:extLst>
              <a:ext uri="{FF2B5EF4-FFF2-40B4-BE49-F238E27FC236}">
                <a16:creationId xmlns:a16="http://schemas.microsoft.com/office/drawing/2014/main" id="{462551BF-36E9-7B50-0EAB-5E8C750C232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클릭하여 마스터 부제목 스타일 편집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8951CBD4-0CAD-659F-7CF6-ECF2C3DE41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A33BEF-8B67-4DD4-ABB3-A19F1242C5C4}" type="datetimeFigureOut">
              <a:rPr lang="ko-KR" altLang="en-US" smtClean="0"/>
              <a:t>2025-07-31</a:t>
            </a:fld>
            <a:endParaRPr lang="ko-KR" altLang="en-US" dirty="0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87A59769-FA76-15EC-618D-0B4A19AFEC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D6397CB7-75AE-B094-60A4-5735A13652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F195E-C309-4C19-A69B-DE61900DC206}" type="slidenum">
              <a:rPr lang="ko-KR" altLang="en-US" smtClean="0"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5108852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DF88D513-7DD9-5323-18E1-5257583094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7D25C37C-8C0C-D94D-432A-C8295C80BB4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E639139D-7019-DCF2-C3E6-23DC4BE453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A33BEF-8B67-4DD4-ABB3-A19F1242C5C4}" type="datetimeFigureOut">
              <a:rPr lang="ko-KR" altLang="en-US" smtClean="0"/>
              <a:t>2025-07-31</a:t>
            </a:fld>
            <a:endParaRPr lang="ko-KR" altLang="en-US" dirty="0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EF78B155-4A7E-7BFF-6CAD-60212BAA65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A56D3AFF-261B-7B87-5C87-5E8243D943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F195E-C309-4C19-A69B-DE61900DC206}" type="slidenum">
              <a:rPr lang="ko-KR" altLang="en-US" smtClean="0"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8804684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>
            <a:extLst>
              <a:ext uri="{FF2B5EF4-FFF2-40B4-BE49-F238E27FC236}">
                <a16:creationId xmlns:a16="http://schemas.microsoft.com/office/drawing/2014/main" id="{47B7D256-37B1-642D-D46E-B6CD10E2CAF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2690A60F-07DD-2BC9-AD4C-C2BBCA5D50A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14455EC7-2A81-65A8-5306-8114F6AEBC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A33BEF-8B67-4DD4-ABB3-A19F1242C5C4}" type="datetimeFigureOut">
              <a:rPr lang="ko-KR" altLang="en-US" smtClean="0"/>
              <a:t>2025-07-31</a:t>
            </a:fld>
            <a:endParaRPr lang="ko-KR" altLang="en-US" dirty="0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8353AE51-4DF0-5E2D-E699-4976FA5E09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04590030-C964-2505-F1ED-7A9877BA6C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F195E-C309-4C19-A69B-DE61900DC206}" type="slidenum">
              <a:rPr lang="ko-KR" altLang="en-US" smtClean="0"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7710663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A1D5A0B4-454E-F775-66BA-C1797B89D8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1F79FFB0-9C69-EE4E-52F7-766852BC05E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88A38E78-C397-15B9-A01F-07253452C2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A33BEF-8B67-4DD4-ABB3-A19F1242C5C4}" type="datetimeFigureOut">
              <a:rPr lang="ko-KR" altLang="en-US" smtClean="0"/>
              <a:t>2025-07-31</a:t>
            </a:fld>
            <a:endParaRPr lang="ko-KR" altLang="en-US" dirty="0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4FE38408-7501-2F37-5285-C45E8DF95F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41AF5390-B1FE-3A05-00F0-360FD81A57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F195E-C309-4C19-A69B-DE61900DC206}" type="slidenum">
              <a:rPr lang="ko-KR" altLang="en-US" smtClean="0"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6037979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842805F3-8D21-C489-04AB-A7D7751158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9D426D41-36E6-8B9C-7CE9-B4E03A06965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177B482D-E9D8-8D6C-9319-DA62E03337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A33BEF-8B67-4DD4-ABB3-A19F1242C5C4}" type="datetimeFigureOut">
              <a:rPr lang="ko-KR" altLang="en-US" smtClean="0"/>
              <a:t>2025-07-31</a:t>
            </a:fld>
            <a:endParaRPr lang="ko-KR" altLang="en-US" dirty="0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7EAA5FEE-18E0-A177-FD6D-B9D8CFB2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0D42D73B-5C42-4C6D-685E-F9DE5D1C12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F195E-C309-4C19-A69B-DE61900DC206}" type="slidenum">
              <a:rPr lang="ko-KR" altLang="en-US" smtClean="0"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6245684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F7F340F3-01D4-413D-E5BD-4E68FDD4CC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BF4399E5-6B66-08AC-7BC9-6E6E224E842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AC93FCDB-763F-0FEA-40A2-D3AE8D22DD8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9A4CD35A-EA90-BB6A-4A4C-98CEF5ABA3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A33BEF-8B67-4DD4-ABB3-A19F1242C5C4}" type="datetimeFigureOut">
              <a:rPr lang="ko-KR" altLang="en-US" smtClean="0"/>
              <a:t>2025-07-31</a:t>
            </a:fld>
            <a:endParaRPr lang="ko-KR" altLang="en-US" dirty="0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0AF1F807-17C9-D0E4-263E-01102CAD16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24A80079-75DB-7FEE-BF6B-A8A47DB3DE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F195E-C309-4C19-A69B-DE61900DC206}" type="slidenum">
              <a:rPr lang="ko-KR" altLang="en-US" smtClean="0"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1302651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9189E042-0562-1573-805B-5CF2C8828C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73DF4DCB-B56E-1E5C-4401-FA8BD171F66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A571419F-F2B7-276D-03B6-206935120B0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7BCE513B-EE32-1F1C-2F28-AD59FF51907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6" name="내용 개체 틀 5">
            <a:extLst>
              <a:ext uri="{FF2B5EF4-FFF2-40B4-BE49-F238E27FC236}">
                <a16:creationId xmlns:a16="http://schemas.microsoft.com/office/drawing/2014/main" id="{F67CF389-EF13-1B37-F622-3D5F0D8C1AE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7" name="날짜 개체 틀 6">
            <a:extLst>
              <a:ext uri="{FF2B5EF4-FFF2-40B4-BE49-F238E27FC236}">
                <a16:creationId xmlns:a16="http://schemas.microsoft.com/office/drawing/2014/main" id="{75D976C4-AAEB-3BAB-3762-988DF19ACD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A33BEF-8B67-4DD4-ABB3-A19F1242C5C4}" type="datetimeFigureOut">
              <a:rPr lang="ko-KR" altLang="en-US" smtClean="0"/>
              <a:t>2025-07-31</a:t>
            </a:fld>
            <a:endParaRPr lang="ko-KR" altLang="en-US" dirty="0"/>
          </a:p>
        </p:txBody>
      </p:sp>
      <p:sp>
        <p:nvSpPr>
          <p:cNvPr id="8" name="바닥글 개체 틀 7">
            <a:extLst>
              <a:ext uri="{FF2B5EF4-FFF2-40B4-BE49-F238E27FC236}">
                <a16:creationId xmlns:a16="http://schemas.microsoft.com/office/drawing/2014/main" id="{E1A0514B-7B2B-0C03-3F8A-3F4471E055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9" name="슬라이드 번호 개체 틀 8">
            <a:extLst>
              <a:ext uri="{FF2B5EF4-FFF2-40B4-BE49-F238E27FC236}">
                <a16:creationId xmlns:a16="http://schemas.microsoft.com/office/drawing/2014/main" id="{45EA8E5F-80B9-EC7E-201D-2AB2E75573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F195E-C309-4C19-A69B-DE61900DC206}" type="slidenum">
              <a:rPr lang="ko-KR" altLang="en-US" smtClean="0"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4462165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B2A3CF38-09C4-C767-5966-7D5243647D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087DDB0E-5D29-FC78-AB98-1FA93889D3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A33BEF-8B67-4DD4-ABB3-A19F1242C5C4}" type="datetimeFigureOut">
              <a:rPr lang="ko-KR" altLang="en-US" smtClean="0"/>
              <a:t>2025-07-31</a:t>
            </a:fld>
            <a:endParaRPr lang="ko-KR" altLang="en-US" dirty="0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1F55B820-C264-3A5A-26F7-51E214147A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CF02F7EB-9EF3-9B8B-48EB-877D54506F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F195E-C309-4C19-A69B-DE61900DC206}" type="slidenum">
              <a:rPr lang="ko-KR" altLang="en-US" smtClean="0"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450366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>
            <a:extLst>
              <a:ext uri="{FF2B5EF4-FFF2-40B4-BE49-F238E27FC236}">
                <a16:creationId xmlns:a16="http://schemas.microsoft.com/office/drawing/2014/main" id="{3740FF75-E752-B44B-8431-F53AF59B34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A33BEF-8B67-4DD4-ABB3-A19F1242C5C4}" type="datetimeFigureOut">
              <a:rPr lang="ko-KR" altLang="en-US" smtClean="0"/>
              <a:t>2025-07-31</a:t>
            </a:fld>
            <a:endParaRPr lang="ko-KR" altLang="en-US" dirty="0"/>
          </a:p>
        </p:txBody>
      </p:sp>
      <p:sp>
        <p:nvSpPr>
          <p:cNvPr id="3" name="바닥글 개체 틀 2">
            <a:extLst>
              <a:ext uri="{FF2B5EF4-FFF2-40B4-BE49-F238E27FC236}">
                <a16:creationId xmlns:a16="http://schemas.microsoft.com/office/drawing/2014/main" id="{12F5DBFA-466D-1972-BD18-9E4F4923BF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070DE63B-E14A-BCF8-991F-D7294A23AD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F195E-C309-4C19-A69B-DE61900DC206}" type="slidenum">
              <a:rPr lang="ko-KR" altLang="en-US" smtClean="0"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9116428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C2D141F2-179C-C963-51BA-36734A96F5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90A10A9C-A02B-CFBB-A27B-C794F874A5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ED6957B5-1A2D-7CA2-2632-E976898C37C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157A574A-4CF2-953C-76E9-D066658255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A33BEF-8B67-4DD4-ABB3-A19F1242C5C4}" type="datetimeFigureOut">
              <a:rPr lang="ko-KR" altLang="en-US" smtClean="0"/>
              <a:t>2025-07-31</a:t>
            </a:fld>
            <a:endParaRPr lang="ko-KR" altLang="en-US" dirty="0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C25CC18F-8760-E189-DF4B-9824D312CB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75E59FB8-0EB6-A802-5033-C4B62F95EB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F195E-C309-4C19-A69B-DE61900DC206}" type="slidenum">
              <a:rPr lang="ko-KR" altLang="en-US" smtClean="0"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3788604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9331CE4D-C164-64ED-39A2-B6C37B3E3B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5EEF47FD-1C32-76BA-6CFF-C22CECA41CE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 dirty="0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931FC65C-301A-3A8B-7DED-D95FAF0C04F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64441ECA-F8D4-F186-89EC-B26C2C4305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A33BEF-8B67-4DD4-ABB3-A19F1242C5C4}" type="datetimeFigureOut">
              <a:rPr lang="ko-KR" altLang="en-US" smtClean="0"/>
              <a:t>2025-07-31</a:t>
            </a:fld>
            <a:endParaRPr lang="ko-KR" altLang="en-US" dirty="0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C1C8B392-6C25-F23C-B8FE-69D3187BC2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65B41430-BC88-153A-712D-1D6B0C724C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F195E-C309-4C19-A69B-DE61900DC206}" type="slidenum">
              <a:rPr lang="ko-KR" altLang="en-US" smtClean="0"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448983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>
            <a:extLst>
              <a:ext uri="{FF2B5EF4-FFF2-40B4-BE49-F238E27FC236}">
                <a16:creationId xmlns:a16="http://schemas.microsoft.com/office/drawing/2014/main" id="{05C6D80F-36D6-C538-8FA2-57301373FE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6ED9C2D6-EE29-A01C-22E1-A6502A467CB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38B83962-E9C3-48A0-056A-B12E2D88C83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A33BEF-8B67-4DD4-ABB3-A19F1242C5C4}" type="datetimeFigureOut">
              <a:rPr lang="ko-KR" altLang="en-US" smtClean="0"/>
              <a:t>2025-07-31</a:t>
            </a:fld>
            <a:endParaRPr lang="ko-KR" altLang="en-US" dirty="0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7B8E7F3F-3AC6-A3D5-D42B-901C2649C41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 dirty="0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44C4D533-5374-E08A-770D-53E36D400BD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9F195E-C309-4C19-A69B-DE61900DC206}" type="slidenum">
              <a:rPr lang="ko-KR" altLang="en-US" smtClean="0"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247009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상징, 로고, 폰트, 엠블럼이(가) 표시된 사진&#10;&#10;자동 생성된 설명">
            <a:extLst>
              <a:ext uri="{FF2B5EF4-FFF2-40B4-BE49-F238E27FC236}">
                <a16:creationId xmlns:a16="http://schemas.microsoft.com/office/drawing/2014/main" id="{C086E528-AFD9-8DD2-DECE-09586E97EAE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97780" y="2353862"/>
            <a:ext cx="1996440" cy="1996440"/>
          </a:xfrm>
          <a:prstGeom prst="rect">
            <a:avLst/>
          </a:prstGeom>
        </p:spPr>
      </p:pic>
      <p:pic>
        <p:nvPicPr>
          <p:cNvPr id="5" name="그림 4">
            <a:extLst>
              <a:ext uri="{FF2B5EF4-FFF2-40B4-BE49-F238E27FC236}">
                <a16:creationId xmlns:a16="http://schemas.microsoft.com/office/drawing/2014/main" id="{CE13ACA0-8A49-DE6E-1BF5-594C8FB81C9B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7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48500" y="1200620"/>
            <a:ext cx="4295000" cy="4302923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E59E87EA-D328-6DA8-0BDF-D1B42EC203A9}"/>
              </a:ext>
            </a:extLst>
          </p:cNvPr>
          <p:cNvSpPr txBox="1"/>
          <p:nvPr/>
        </p:nvSpPr>
        <p:spPr>
          <a:xfrm>
            <a:off x="652306" y="5626409"/>
            <a:ext cx="809980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4800" dirty="0">
                <a:solidFill>
                  <a:srgbClr val="1A2A27"/>
                </a:solidFill>
                <a:latin typeface="Noto Sans KR Black" panose="020B0A00000000000000" pitchFamily="34" charset="-127"/>
                <a:ea typeface="Noto Sans KR Black" panose="020B0A00000000000000" pitchFamily="34" charset="-127"/>
              </a:rPr>
              <a:t>24</a:t>
            </a:r>
            <a:r>
              <a:rPr lang="ko-KR" altLang="en-US" sz="4800" dirty="0">
                <a:solidFill>
                  <a:srgbClr val="1A2A27"/>
                </a:solidFill>
                <a:latin typeface="Noto Sans KR Black" panose="020B0A00000000000000" pitchFamily="34" charset="-127"/>
                <a:ea typeface="Noto Sans KR Black" panose="020B0A00000000000000" pitchFamily="34" charset="-127"/>
              </a:rPr>
              <a:t>년 </a:t>
            </a:r>
            <a:r>
              <a:rPr lang="en-US" altLang="ko-KR" sz="4800" dirty="0">
                <a:solidFill>
                  <a:srgbClr val="1A2A27"/>
                </a:solidFill>
                <a:latin typeface="Noto Sans KR Black" panose="020B0A00000000000000" pitchFamily="34" charset="-127"/>
                <a:ea typeface="Noto Sans KR Black" panose="020B0A00000000000000" pitchFamily="34" charset="-127"/>
              </a:rPr>
              <a:t>3</a:t>
            </a:r>
            <a:r>
              <a:rPr lang="ko-KR" altLang="en-US" sz="4800" dirty="0">
                <a:solidFill>
                  <a:srgbClr val="1A2A27"/>
                </a:solidFill>
                <a:latin typeface="Noto Sans KR Black" panose="020B0A00000000000000" pitchFamily="34" charset="-127"/>
                <a:ea typeface="Noto Sans KR Black" panose="020B0A00000000000000" pitchFamily="34" charset="-127"/>
              </a:rPr>
              <a:t>분기 활동보고서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8179C2A-A879-3D72-328F-77227FB7D831}"/>
              </a:ext>
            </a:extLst>
          </p:cNvPr>
          <p:cNvSpPr txBox="1"/>
          <p:nvPr/>
        </p:nvSpPr>
        <p:spPr>
          <a:xfrm>
            <a:off x="11504023" y="6383382"/>
            <a:ext cx="43542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000" dirty="0">
                <a:latin typeface="Noto Sans KR Light" panose="020B0300000000000000" pitchFamily="34" charset="-127"/>
                <a:ea typeface="Noto Sans KR Light" panose="020B0300000000000000" pitchFamily="34" charset="-127"/>
              </a:rPr>
              <a:t>001</a:t>
            </a:r>
            <a:endParaRPr lang="ko-KR" altLang="en-US" sz="1000" dirty="0">
              <a:latin typeface="Noto Sans KR Light" panose="020B0300000000000000" pitchFamily="34" charset="-127"/>
              <a:ea typeface="Noto Sans KR Light" panose="020B0300000000000000" pitchFamily="34" charset="-127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53DF4D4-8346-6C6B-E5F2-1FBEE2986C54}"/>
              </a:ext>
            </a:extLst>
          </p:cNvPr>
          <p:cNvSpPr txBox="1"/>
          <p:nvPr/>
        </p:nvSpPr>
        <p:spPr>
          <a:xfrm>
            <a:off x="690113" y="6376666"/>
            <a:ext cx="261456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latin typeface="Noto Sans KR Medium" panose="020B0200000000000000" pitchFamily="50" charset="-127"/>
                <a:ea typeface="Noto Sans KR Medium" panose="020B0200000000000000" pitchFamily="50" charset="-127"/>
              </a:rPr>
              <a:t>2023/07/31 ~ 2024/11/04</a:t>
            </a:r>
            <a:endParaRPr lang="ko-KR" altLang="en-US" sz="1600" dirty="0">
              <a:latin typeface="Noto Sans KR Medium" panose="020B0200000000000000" pitchFamily="50" charset="-127"/>
              <a:ea typeface="Noto Sans KR Medium" panose="020B0200000000000000" pitchFamily="50" charset="-127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96D9A50-4BFF-BED1-A388-0A09AC5D2F8E}"/>
              </a:ext>
            </a:extLst>
          </p:cNvPr>
          <p:cNvSpPr txBox="1"/>
          <p:nvPr/>
        </p:nvSpPr>
        <p:spPr>
          <a:xfrm>
            <a:off x="3202542" y="6407443"/>
            <a:ext cx="446100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latin typeface="Noto Sans KR Light" panose="020B0300000000000000" pitchFamily="34" charset="-127"/>
                <a:ea typeface="Noto Sans KR Light" panose="020B0300000000000000" pitchFamily="34" charset="-127"/>
              </a:rPr>
              <a:t>*</a:t>
            </a:r>
            <a:r>
              <a:rPr lang="ko-KR" altLang="en-US" sz="1200" dirty="0">
                <a:latin typeface="Noto Sans KR Light" panose="020B0300000000000000" pitchFamily="34" charset="-127"/>
                <a:ea typeface="Noto Sans KR Light" panose="020B0300000000000000" pitchFamily="34" charset="-127"/>
              </a:rPr>
              <a:t>프라이버시 보호 차원에서 작성자 본인</a:t>
            </a:r>
            <a:r>
              <a:rPr lang="en-US" altLang="ko-KR" sz="1200" dirty="0">
                <a:latin typeface="Noto Sans KR Light" panose="020B0300000000000000" pitchFamily="34" charset="-127"/>
                <a:ea typeface="Noto Sans KR Light" panose="020B0300000000000000" pitchFamily="34" charset="-127"/>
              </a:rPr>
              <a:t>(</a:t>
            </a:r>
            <a:r>
              <a:rPr lang="ko-KR" altLang="en-US" sz="1200" dirty="0">
                <a:latin typeface="Noto Sans KR Light" panose="020B0300000000000000" pitchFamily="34" charset="-127"/>
                <a:ea typeface="Noto Sans KR Light" panose="020B0300000000000000" pitchFamily="34" charset="-127"/>
              </a:rPr>
              <a:t>유용균</a:t>
            </a:r>
            <a:r>
              <a:rPr lang="en-US" altLang="ko-KR" sz="1200" dirty="0">
                <a:latin typeface="Noto Sans KR Light" panose="020B0300000000000000" pitchFamily="34" charset="-127"/>
                <a:ea typeface="Noto Sans KR Light" panose="020B0300000000000000" pitchFamily="34" charset="-127"/>
              </a:rPr>
              <a:t>)</a:t>
            </a:r>
            <a:r>
              <a:rPr lang="ko-KR" altLang="en-US" sz="1200" dirty="0">
                <a:latin typeface="Noto Sans KR Light" panose="020B0300000000000000" pitchFamily="34" charset="-127"/>
                <a:ea typeface="Noto Sans KR Light" panose="020B0300000000000000" pitchFamily="34" charset="-127"/>
              </a:rPr>
              <a:t>의 경우만 발췌함</a:t>
            </a:r>
            <a:r>
              <a:rPr lang="en-US" altLang="ko-KR" sz="1200" dirty="0">
                <a:latin typeface="Noto Sans KR Light" panose="020B0300000000000000" pitchFamily="34" charset="-127"/>
                <a:ea typeface="Noto Sans KR Light" panose="020B0300000000000000" pitchFamily="34" charset="-127"/>
              </a:rPr>
              <a:t>.</a:t>
            </a:r>
            <a:endParaRPr lang="ko-KR" altLang="en-US" sz="1200" dirty="0">
              <a:latin typeface="Noto Sans KR Light" panose="020B0300000000000000" pitchFamily="34" charset="-127"/>
              <a:ea typeface="Noto Sans KR Light" panose="020B0300000000000000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09316240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 descr="상징, 로고, 폰트, 엠블럼이(가) 표시된 사진&#10;&#10;자동 생성된 설명">
            <a:extLst>
              <a:ext uri="{FF2B5EF4-FFF2-40B4-BE49-F238E27FC236}">
                <a16:creationId xmlns:a16="http://schemas.microsoft.com/office/drawing/2014/main" id="{21FDF5CC-4D63-DC5E-9822-D790461827C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97780" y="2353862"/>
            <a:ext cx="1996440" cy="1996440"/>
          </a:xfrm>
          <a:prstGeom prst="rect">
            <a:avLst/>
          </a:prstGeom>
        </p:spPr>
      </p:pic>
      <p:pic>
        <p:nvPicPr>
          <p:cNvPr id="7" name="그림 6">
            <a:extLst>
              <a:ext uri="{FF2B5EF4-FFF2-40B4-BE49-F238E27FC236}">
                <a16:creationId xmlns:a16="http://schemas.microsoft.com/office/drawing/2014/main" id="{84405214-729C-4792-6F00-EA0E95C4E55A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7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48500" y="1200620"/>
            <a:ext cx="4295000" cy="4302923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AE27501F-5444-E4A4-5E60-95365A5CFAB2}"/>
              </a:ext>
            </a:extLst>
          </p:cNvPr>
          <p:cNvSpPr txBox="1"/>
          <p:nvPr/>
        </p:nvSpPr>
        <p:spPr>
          <a:xfrm>
            <a:off x="5381702" y="2967335"/>
            <a:ext cx="142859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ko-KR" altLang="en-US" sz="2400" b="1" dirty="0">
                <a:solidFill>
                  <a:schemeClr val="bg1"/>
                </a:solidFill>
                <a:latin typeface="Noto Sans KR" panose="020B0200000000000000" pitchFamily="34" charset="-128"/>
                <a:ea typeface="Noto Sans KR" panose="020B0200000000000000" pitchFamily="34" charset="-128"/>
              </a:rPr>
              <a:t>문서의 끝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A723890-8FD5-EB57-93C3-505269C01368}"/>
              </a:ext>
            </a:extLst>
          </p:cNvPr>
          <p:cNvSpPr txBox="1"/>
          <p:nvPr/>
        </p:nvSpPr>
        <p:spPr>
          <a:xfrm>
            <a:off x="11504023" y="6383382"/>
            <a:ext cx="43542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000" dirty="0">
                <a:solidFill>
                  <a:srgbClr val="1E3731"/>
                </a:solidFill>
                <a:latin typeface="Noto Sans KR Light" panose="020B0300000000000000" pitchFamily="34" charset="-127"/>
                <a:ea typeface="Noto Sans KR Light" panose="020B0300000000000000" pitchFamily="34" charset="-127"/>
              </a:rPr>
              <a:t>018</a:t>
            </a:r>
            <a:endParaRPr lang="ko-KR" altLang="en-US" sz="1000" dirty="0">
              <a:solidFill>
                <a:srgbClr val="1E3731"/>
              </a:solidFill>
              <a:latin typeface="Noto Sans KR Light" panose="020B0300000000000000" pitchFamily="34" charset="-127"/>
              <a:ea typeface="Noto Sans KR Light" panose="020B0300000000000000" pitchFamily="34" charset="-127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A02BDF1-C452-096F-183B-572966E6C3F3}"/>
              </a:ext>
            </a:extLst>
          </p:cNvPr>
          <p:cNvSpPr txBox="1"/>
          <p:nvPr/>
        </p:nvSpPr>
        <p:spPr>
          <a:xfrm>
            <a:off x="252548" y="6383382"/>
            <a:ext cx="234260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dirty="0">
                <a:latin typeface="Noto Sans KR Light" panose="020B0300000000000000" pitchFamily="34" charset="-127"/>
                <a:ea typeface="Noto Sans KR Light" panose="020B0300000000000000" pitchFamily="34" charset="-127"/>
              </a:rPr>
              <a:t>24</a:t>
            </a:r>
            <a:r>
              <a:rPr lang="ko-KR" altLang="en-US" sz="1000" dirty="0">
                <a:latin typeface="Noto Sans KR Light" panose="020B0300000000000000" pitchFamily="34" charset="-127"/>
                <a:ea typeface="Noto Sans KR Light" panose="020B0300000000000000" pitchFamily="34" charset="-127"/>
              </a:rPr>
              <a:t>년 </a:t>
            </a:r>
            <a:r>
              <a:rPr lang="en-US" altLang="ko-KR" sz="1000" dirty="0">
                <a:latin typeface="Noto Sans KR Light" panose="020B0300000000000000" pitchFamily="34" charset="-127"/>
                <a:ea typeface="Noto Sans KR Light" panose="020B0300000000000000" pitchFamily="34" charset="-127"/>
              </a:rPr>
              <a:t>3</a:t>
            </a:r>
            <a:r>
              <a:rPr lang="ko-KR" altLang="en-US" sz="1000" dirty="0">
                <a:latin typeface="Noto Sans KR Light" panose="020B0300000000000000" pitchFamily="34" charset="-127"/>
                <a:ea typeface="Noto Sans KR Light" panose="020B0300000000000000" pitchFamily="34" charset="-127"/>
              </a:rPr>
              <a:t>분기 활동보고서</a:t>
            </a:r>
          </a:p>
        </p:txBody>
      </p:sp>
    </p:spTree>
    <p:extLst>
      <p:ext uri="{BB962C8B-B14F-4D97-AF65-F5344CB8AC3E}">
        <p14:creationId xmlns:p14="http://schemas.microsoft.com/office/powerpoint/2010/main" val="11102799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F2DBAE6-9A12-6C4A-E698-462BD2F8B9D3}"/>
              </a:ext>
            </a:extLst>
          </p:cNvPr>
          <p:cNvSpPr txBox="1"/>
          <p:nvPr/>
        </p:nvSpPr>
        <p:spPr>
          <a:xfrm>
            <a:off x="547803" y="487680"/>
            <a:ext cx="128099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dirty="0">
                <a:latin typeface="Noto Sans KR Medium" panose="020B0600000000000000" pitchFamily="34" charset="-127"/>
                <a:ea typeface="Noto Sans KR Medium" panose="020B0600000000000000" pitchFamily="34" charset="-127"/>
              </a:rPr>
              <a:t>목차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D11B679-92C5-8E66-A468-4CB270277A98}"/>
              </a:ext>
            </a:extLst>
          </p:cNvPr>
          <p:cNvSpPr txBox="1"/>
          <p:nvPr/>
        </p:nvSpPr>
        <p:spPr>
          <a:xfrm>
            <a:off x="547803" y="1741958"/>
            <a:ext cx="28738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solidFill>
                  <a:srgbClr val="1E3731"/>
                </a:solidFill>
                <a:latin typeface="Noto Sans KR Medium" panose="020B0600000000000000" pitchFamily="34" charset="-127"/>
                <a:ea typeface="Noto Sans KR Medium" panose="020B0600000000000000" pitchFamily="34" charset="-127"/>
              </a:rPr>
              <a:t>1</a:t>
            </a:r>
            <a:endParaRPr lang="ko-KR" altLang="en-US" sz="1600" dirty="0">
              <a:solidFill>
                <a:srgbClr val="1E3731"/>
              </a:solidFill>
              <a:latin typeface="Noto Sans KR Medium" panose="020B0600000000000000" pitchFamily="34" charset="-127"/>
              <a:ea typeface="Noto Sans KR Medium" panose="020B0600000000000000" pitchFamily="34" charset="-127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5BFE5F0-7353-10F4-06AB-92FCDD12ACB4}"/>
              </a:ext>
            </a:extLst>
          </p:cNvPr>
          <p:cNvSpPr txBox="1"/>
          <p:nvPr/>
        </p:nvSpPr>
        <p:spPr>
          <a:xfrm>
            <a:off x="974522" y="1778534"/>
            <a:ext cx="325257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400" dirty="0">
                <a:latin typeface="Noto Sans KR Light" panose="020B0300000000000000" pitchFamily="34" charset="-127"/>
                <a:ea typeface="Noto Sans KR Light" panose="020B0300000000000000" pitchFamily="34" charset="-127"/>
              </a:rPr>
              <a:t>기본 통계</a:t>
            </a:r>
          </a:p>
        </p:txBody>
      </p:sp>
      <p:cxnSp>
        <p:nvCxnSpPr>
          <p:cNvPr id="13" name="직선 연결선 12">
            <a:extLst>
              <a:ext uri="{FF2B5EF4-FFF2-40B4-BE49-F238E27FC236}">
                <a16:creationId xmlns:a16="http://schemas.microsoft.com/office/drawing/2014/main" id="{FE7A7A73-36FF-C4E3-0CFE-2E0A3F26761E}"/>
              </a:ext>
            </a:extLst>
          </p:cNvPr>
          <p:cNvCxnSpPr>
            <a:cxnSpLocks/>
          </p:cNvCxnSpPr>
          <p:nvPr/>
        </p:nvCxnSpPr>
        <p:spPr>
          <a:xfrm>
            <a:off x="3628385" y="1917170"/>
            <a:ext cx="1856509" cy="0"/>
          </a:xfrm>
          <a:prstGeom prst="line">
            <a:avLst/>
          </a:prstGeom>
          <a:ln>
            <a:solidFill>
              <a:srgbClr val="1A2A27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>
            <a:extLst>
              <a:ext uri="{FF2B5EF4-FFF2-40B4-BE49-F238E27FC236}">
                <a16:creationId xmlns:a16="http://schemas.microsoft.com/office/drawing/2014/main" id="{2B3091FB-08C2-8858-4FA1-0FD18B290864}"/>
              </a:ext>
            </a:extLst>
          </p:cNvPr>
          <p:cNvSpPr txBox="1"/>
          <p:nvPr/>
        </p:nvSpPr>
        <p:spPr>
          <a:xfrm>
            <a:off x="5986096" y="1763281"/>
            <a:ext cx="47923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latin typeface="Noto Sans KR Light" panose="020B0300000000000000" pitchFamily="34" charset="-127"/>
                <a:ea typeface="Noto Sans KR Light" panose="020B0300000000000000" pitchFamily="34" charset="-127"/>
              </a:rPr>
              <a:t>006</a:t>
            </a:r>
            <a:endParaRPr lang="ko-KR" altLang="en-US" sz="1400" dirty="0">
              <a:latin typeface="Noto Sans KR Light" panose="020B0300000000000000" pitchFamily="34" charset="-127"/>
              <a:ea typeface="Noto Sans KR Light" panose="020B0300000000000000" pitchFamily="34" charset="-127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95B2A40-09F5-EFED-F874-EF895B21D75D}"/>
              </a:ext>
            </a:extLst>
          </p:cNvPr>
          <p:cNvSpPr txBox="1"/>
          <p:nvPr/>
        </p:nvSpPr>
        <p:spPr>
          <a:xfrm>
            <a:off x="547803" y="2378467"/>
            <a:ext cx="28738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solidFill>
                  <a:srgbClr val="1E3731"/>
                </a:solidFill>
                <a:latin typeface="Noto Sans KR Medium" panose="020B0600000000000000" pitchFamily="34" charset="-127"/>
                <a:ea typeface="Noto Sans KR Medium" panose="020B0600000000000000" pitchFamily="34" charset="-127"/>
              </a:rPr>
              <a:t>2</a:t>
            </a:r>
            <a:endParaRPr lang="ko-KR" altLang="en-US" sz="1600" dirty="0">
              <a:solidFill>
                <a:srgbClr val="1E3731"/>
              </a:solidFill>
              <a:latin typeface="Noto Sans KR Medium" panose="020B0600000000000000" pitchFamily="34" charset="-127"/>
              <a:ea typeface="Noto Sans KR Medium" panose="020B0600000000000000" pitchFamily="34" charset="-127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3260399-FF90-D4A4-5F6D-B852DA647CCF}"/>
              </a:ext>
            </a:extLst>
          </p:cNvPr>
          <p:cNvSpPr txBox="1"/>
          <p:nvPr/>
        </p:nvSpPr>
        <p:spPr>
          <a:xfrm>
            <a:off x="974523" y="2409013"/>
            <a:ext cx="143876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400" dirty="0">
                <a:latin typeface="Noto Sans KR Light" panose="020B0300000000000000" pitchFamily="34" charset="-127"/>
                <a:ea typeface="Noto Sans KR Light" panose="020B0300000000000000" pitchFamily="34" charset="-127"/>
              </a:rPr>
              <a:t>유용균</a:t>
            </a:r>
          </a:p>
        </p:txBody>
      </p:sp>
      <p:cxnSp>
        <p:nvCxnSpPr>
          <p:cNvPr id="19" name="직선 연결선 18">
            <a:extLst>
              <a:ext uri="{FF2B5EF4-FFF2-40B4-BE49-F238E27FC236}">
                <a16:creationId xmlns:a16="http://schemas.microsoft.com/office/drawing/2014/main" id="{C4C73544-9ADC-99C1-767A-D52D633E5CFC}"/>
              </a:ext>
            </a:extLst>
          </p:cNvPr>
          <p:cNvCxnSpPr>
            <a:cxnSpLocks/>
          </p:cNvCxnSpPr>
          <p:nvPr/>
        </p:nvCxnSpPr>
        <p:spPr>
          <a:xfrm>
            <a:off x="3628385" y="2547649"/>
            <a:ext cx="1856509" cy="0"/>
          </a:xfrm>
          <a:prstGeom prst="line">
            <a:avLst/>
          </a:prstGeom>
          <a:ln>
            <a:solidFill>
              <a:srgbClr val="1A2A27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>
            <a:extLst>
              <a:ext uri="{FF2B5EF4-FFF2-40B4-BE49-F238E27FC236}">
                <a16:creationId xmlns:a16="http://schemas.microsoft.com/office/drawing/2014/main" id="{4F653007-FBF2-D8BD-ECDC-7CCAC357A099}"/>
              </a:ext>
            </a:extLst>
          </p:cNvPr>
          <p:cNvSpPr txBox="1"/>
          <p:nvPr/>
        </p:nvSpPr>
        <p:spPr>
          <a:xfrm>
            <a:off x="5986096" y="2390988"/>
            <a:ext cx="47923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latin typeface="Noto Sans KR Light" panose="020B0300000000000000" pitchFamily="34" charset="-127"/>
                <a:ea typeface="Noto Sans KR Light" panose="020B0300000000000000" pitchFamily="34" charset="-127"/>
              </a:rPr>
              <a:t>008</a:t>
            </a:r>
            <a:endParaRPr lang="ko-KR" altLang="en-US" sz="1400" dirty="0">
              <a:latin typeface="Noto Sans KR Light" panose="020B0300000000000000" pitchFamily="34" charset="-127"/>
              <a:ea typeface="Noto Sans KR Light" panose="020B0300000000000000" pitchFamily="34" charset="-127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D138EBE-FD9E-E7F5-240F-D5C281A05176}"/>
              </a:ext>
            </a:extLst>
          </p:cNvPr>
          <p:cNvSpPr txBox="1"/>
          <p:nvPr/>
        </p:nvSpPr>
        <p:spPr>
          <a:xfrm>
            <a:off x="11504023" y="6383382"/>
            <a:ext cx="43542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000" dirty="0">
                <a:latin typeface="Noto Sans KR Light" panose="020B0300000000000000" pitchFamily="34" charset="-127"/>
                <a:ea typeface="Noto Sans KR Light" panose="020B0300000000000000" pitchFamily="34" charset="-127"/>
              </a:rPr>
              <a:t>002</a:t>
            </a:r>
            <a:endParaRPr lang="ko-KR" altLang="en-US" sz="1000" dirty="0">
              <a:latin typeface="Noto Sans KR Light" panose="020B0300000000000000" pitchFamily="34" charset="-127"/>
              <a:ea typeface="Noto Sans KR Light" panose="020B0300000000000000" pitchFamily="34" charset="-127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2E946A9-EEF2-45AE-4668-C7BD726718D7}"/>
              </a:ext>
            </a:extLst>
          </p:cNvPr>
          <p:cNvSpPr txBox="1"/>
          <p:nvPr/>
        </p:nvSpPr>
        <p:spPr>
          <a:xfrm>
            <a:off x="252548" y="6383382"/>
            <a:ext cx="505097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dirty="0">
                <a:latin typeface="Noto Sans KR Light" panose="020B0300000000000000" pitchFamily="34" charset="-127"/>
                <a:ea typeface="Noto Sans KR Light" panose="020B0300000000000000" pitchFamily="34" charset="-127"/>
              </a:rPr>
              <a:t>24</a:t>
            </a:r>
            <a:r>
              <a:rPr lang="ko-KR" altLang="en-US" sz="1000" dirty="0">
                <a:latin typeface="Noto Sans KR Light" panose="020B0300000000000000" pitchFamily="34" charset="-127"/>
                <a:ea typeface="Noto Sans KR Light" panose="020B0300000000000000" pitchFamily="34" charset="-127"/>
              </a:rPr>
              <a:t>년 </a:t>
            </a:r>
            <a:r>
              <a:rPr lang="en-US" altLang="ko-KR" sz="1000" dirty="0">
                <a:latin typeface="Noto Sans KR Light" panose="020B0300000000000000" pitchFamily="34" charset="-127"/>
                <a:ea typeface="Noto Sans KR Light" panose="020B0300000000000000" pitchFamily="34" charset="-127"/>
              </a:rPr>
              <a:t>3</a:t>
            </a:r>
            <a:r>
              <a:rPr lang="ko-KR" altLang="en-US" sz="1000" dirty="0">
                <a:latin typeface="Noto Sans KR Light" panose="020B0300000000000000" pitchFamily="34" charset="-127"/>
                <a:ea typeface="Noto Sans KR Light" panose="020B0300000000000000" pitchFamily="34" charset="-127"/>
              </a:rPr>
              <a:t>분기 활동보고서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0E7E2824-5958-B7AB-F184-1D56D8E58F3A}"/>
              </a:ext>
            </a:extLst>
          </p:cNvPr>
          <p:cNvSpPr txBox="1"/>
          <p:nvPr/>
        </p:nvSpPr>
        <p:spPr>
          <a:xfrm>
            <a:off x="547803" y="1156394"/>
            <a:ext cx="28738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solidFill>
                  <a:srgbClr val="1E3731"/>
                </a:solidFill>
                <a:latin typeface="Noto Sans KR Medium" panose="020B0600000000000000" pitchFamily="34" charset="-127"/>
                <a:ea typeface="Noto Sans KR Medium" panose="020B0600000000000000" pitchFamily="34" charset="-127"/>
              </a:rPr>
              <a:t>0</a:t>
            </a:r>
            <a:endParaRPr lang="ko-KR" altLang="en-US" sz="1600" dirty="0">
              <a:solidFill>
                <a:srgbClr val="1E3731"/>
              </a:solidFill>
              <a:latin typeface="Noto Sans KR Medium" panose="020B0600000000000000" pitchFamily="34" charset="-127"/>
              <a:ea typeface="Noto Sans KR Medium" panose="020B0600000000000000" pitchFamily="34" charset="-127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5647B401-D10D-C220-422B-EC04B6B18B07}"/>
              </a:ext>
            </a:extLst>
          </p:cNvPr>
          <p:cNvSpPr txBox="1"/>
          <p:nvPr/>
        </p:nvSpPr>
        <p:spPr>
          <a:xfrm>
            <a:off x="974523" y="1192970"/>
            <a:ext cx="197238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400" dirty="0">
                <a:latin typeface="Noto Sans KR Light" panose="020B0300000000000000" pitchFamily="34" charset="-127"/>
                <a:ea typeface="Noto Sans KR Light" panose="020B0300000000000000" pitchFamily="34" charset="-127"/>
              </a:rPr>
              <a:t>개요</a:t>
            </a:r>
          </a:p>
        </p:txBody>
      </p:sp>
      <p:cxnSp>
        <p:nvCxnSpPr>
          <p:cNvPr id="31" name="직선 연결선 30">
            <a:extLst>
              <a:ext uri="{FF2B5EF4-FFF2-40B4-BE49-F238E27FC236}">
                <a16:creationId xmlns:a16="http://schemas.microsoft.com/office/drawing/2014/main" id="{9E4EFC37-55F9-B276-ED00-B0F2ECBF9C13}"/>
              </a:ext>
            </a:extLst>
          </p:cNvPr>
          <p:cNvCxnSpPr>
            <a:cxnSpLocks/>
          </p:cNvCxnSpPr>
          <p:nvPr/>
        </p:nvCxnSpPr>
        <p:spPr>
          <a:xfrm>
            <a:off x="3628385" y="1331606"/>
            <a:ext cx="1856509" cy="0"/>
          </a:xfrm>
          <a:prstGeom prst="line">
            <a:avLst/>
          </a:prstGeom>
          <a:ln>
            <a:solidFill>
              <a:srgbClr val="1A2A27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Box 31">
            <a:extLst>
              <a:ext uri="{FF2B5EF4-FFF2-40B4-BE49-F238E27FC236}">
                <a16:creationId xmlns:a16="http://schemas.microsoft.com/office/drawing/2014/main" id="{C205FB08-ECF4-68F1-266A-D37950D2FB68}"/>
              </a:ext>
            </a:extLst>
          </p:cNvPr>
          <p:cNvSpPr txBox="1"/>
          <p:nvPr/>
        </p:nvSpPr>
        <p:spPr>
          <a:xfrm>
            <a:off x="5986096" y="1177717"/>
            <a:ext cx="47923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latin typeface="Noto Sans KR Light" panose="020B0300000000000000" pitchFamily="34" charset="-127"/>
                <a:ea typeface="Noto Sans KR Light" panose="020B0300000000000000" pitchFamily="34" charset="-127"/>
              </a:rPr>
              <a:t>003</a:t>
            </a:r>
            <a:endParaRPr lang="ko-KR" altLang="en-US" sz="1400" dirty="0">
              <a:latin typeface="Noto Sans KR Light" panose="020B0300000000000000" pitchFamily="34" charset="-127"/>
              <a:ea typeface="Noto Sans KR Light" panose="020B0300000000000000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2612569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32CD38-D584-19D6-E796-FB6F6F5552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D45BF395-1373-962D-DB77-B4E570647F07}"/>
              </a:ext>
            </a:extLst>
          </p:cNvPr>
          <p:cNvSpPr txBox="1"/>
          <p:nvPr/>
        </p:nvSpPr>
        <p:spPr>
          <a:xfrm>
            <a:off x="11504023" y="6383382"/>
            <a:ext cx="43542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000" dirty="0">
                <a:solidFill>
                  <a:srgbClr val="1E3731"/>
                </a:solidFill>
                <a:latin typeface="Noto Sans KR Light" panose="020B0300000000000000" pitchFamily="34" charset="-127"/>
                <a:ea typeface="Noto Sans KR Light" panose="020B0300000000000000" pitchFamily="34" charset="-127"/>
              </a:rPr>
              <a:t>003</a:t>
            </a:r>
            <a:endParaRPr lang="ko-KR" altLang="en-US" sz="1000" dirty="0">
              <a:solidFill>
                <a:srgbClr val="1E3731"/>
              </a:solidFill>
              <a:latin typeface="Noto Sans KR Light" panose="020B0300000000000000" pitchFamily="34" charset="-127"/>
              <a:ea typeface="Noto Sans KR Light" panose="020B0300000000000000" pitchFamily="34" charset="-127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73B67CC-6F4C-59BA-8BF2-BE584F9F98E9}"/>
              </a:ext>
            </a:extLst>
          </p:cNvPr>
          <p:cNvSpPr txBox="1"/>
          <p:nvPr/>
        </p:nvSpPr>
        <p:spPr>
          <a:xfrm>
            <a:off x="1107208" y="228397"/>
            <a:ext cx="10344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dirty="0">
                <a:latin typeface="Noto Sans KR Medium" panose="020B0600000000000000" pitchFamily="34" charset="-127"/>
                <a:ea typeface="Noto Sans KR Medium" panose="020B0600000000000000" pitchFamily="34" charset="-127"/>
              </a:rPr>
              <a:t>개요</a:t>
            </a:r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E8C293E0-F098-3213-B161-A02E54098B3F}"/>
              </a:ext>
            </a:extLst>
          </p:cNvPr>
          <p:cNvSpPr/>
          <p:nvPr/>
        </p:nvSpPr>
        <p:spPr>
          <a:xfrm>
            <a:off x="580677" y="289953"/>
            <a:ext cx="465571" cy="461664"/>
          </a:xfrm>
          <a:prstGeom prst="rect">
            <a:avLst/>
          </a:prstGeom>
          <a:solidFill>
            <a:srgbClr val="1E373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400" dirty="0">
                <a:solidFill>
                  <a:schemeClr val="bg1"/>
                </a:solidFill>
                <a:latin typeface="Noto Sans KR Medium" panose="020B0600000101010101" charset="-127"/>
                <a:ea typeface="Noto Sans KR Medium" panose="020B0600000101010101" charset="-127"/>
              </a:rPr>
              <a:t>0</a:t>
            </a:r>
            <a:endParaRPr lang="ko-KR" altLang="en-US" sz="2400" dirty="0">
              <a:solidFill>
                <a:schemeClr val="bg1"/>
              </a:solidFill>
              <a:latin typeface="Noto Sans KR Medium" panose="020B0600000101010101" charset="-127"/>
              <a:ea typeface="Noto Sans KR Medium" panose="020B0600000101010101" charset="-127"/>
            </a:endParaRPr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id="{8C217B0F-2A7C-8C9B-AB93-7F48CE69532E}"/>
              </a:ext>
            </a:extLst>
          </p:cNvPr>
          <p:cNvSpPr/>
          <p:nvPr/>
        </p:nvSpPr>
        <p:spPr>
          <a:xfrm>
            <a:off x="580675" y="973219"/>
            <a:ext cx="11544649" cy="548498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o-KR" altLang="en-US" sz="1600" dirty="0">
                <a:solidFill>
                  <a:schemeClr val="tx1"/>
                </a:solidFill>
                <a:latin typeface="Noto Sans KR" panose="020B0200000000000000" pitchFamily="50" charset="-127"/>
                <a:ea typeface="Noto Sans KR" panose="020B0200000000000000" pitchFamily="50" charset="-127"/>
              </a:rPr>
              <a:t>요약</a:t>
            </a:r>
            <a:r>
              <a:rPr lang="en-US" altLang="ko-KR" sz="1600" dirty="0">
                <a:solidFill>
                  <a:schemeClr val="tx1"/>
                </a:solidFill>
                <a:latin typeface="Noto Sans KR" panose="020B0200000000000000" pitchFamily="50" charset="-127"/>
                <a:ea typeface="Noto Sans KR" panose="020B0200000000000000" pitchFamily="50" charset="-127"/>
              </a:rPr>
              <a:t>) R, </a:t>
            </a:r>
            <a:r>
              <a:rPr lang="ko-KR" altLang="en-US" sz="1600" dirty="0">
                <a:solidFill>
                  <a:schemeClr val="tx1"/>
                </a:solidFill>
                <a:latin typeface="Noto Sans KR" panose="020B0200000000000000" pitchFamily="50" charset="-127"/>
                <a:ea typeface="Noto Sans KR" panose="020B0200000000000000" pitchFamily="50" charset="-127"/>
              </a:rPr>
              <a:t>엑셀 </a:t>
            </a:r>
            <a:r>
              <a:rPr lang="en-US" altLang="ko-KR" sz="1600" dirty="0">
                <a:solidFill>
                  <a:schemeClr val="tx1"/>
                </a:solidFill>
                <a:latin typeface="Noto Sans KR" panose="020B0200000000000000" pitchFamily="50" charset="-127"/>
                <a:ea typeface="Noto Sans KR" panose="020B0200000000000000" pitchFamily="50" charset="-127"/>
              </a:rPr>
              <a:t>DB -&gt; Python,</a:t>
            </a:r>
            <a:r>
              <a:rPr lang="ko-KR" altLang="en-US" sz="1600" dirty="0">
                <a:solidFill>
                  <a:schemeClr val="tx1"/>
                </a:solidFill>
                <a:latin typeface="Noto Sans KR" panose="020B0200000000000000" pitchFamily="50" charset="-127"/>
                <a:ea typeface="Noto Sans KR" panose="020B0200000000000000" pitchFamily="50" charset="-127"/>
              </a:rPr>
              <a:t> </a:t>
            </a:r>
            <a:r>
              <a:rPr lang="en-US" altLang="ko-KR" sz="1600" dirty="0">
                <a:solidFill>
                  <a:schemeClr val="tx1"/>
                </a:solidFill>
                <a:latin typeface="Noto Sans KR" panose="020B0200000000000000" pitchFamily="50" charset="-127"/>
                <a:ea typeface="Noto Sans KR" panose="020B0200000000000000" pitchFamily="50" charset="-127"/>
              </a:rPr>
              <a:t>NLP </a:t>
            </a:r>
            <a:r>
              <a:rPr lang="ko-KR" altLang="en-US" sz="1600" dirty="0">
                <a:solidFill>
                  <a:schemeClr val="tx1"/>
                </a:solidFill>
                <a:latin typeface="Noto Sans KR" panose="020B0200000000000000" pitchFamily="50" charset="-127"/>
                <a:ea typeface="Noto Sans KR" panose="020B0200000000000000" pitchFamily="50" charset="-127"/>
              </a:rPr>
              <a:t>모델</a:t>
            </a:r>
            <a:r>
              <a:rPr lang="en-US" altLang="ko-KR" sz="1600" dirty="0">
                <a:solidFill>
                  <a:schemeClr val="tx1"/>
                </a:solidFill>
                <a:latin typeface="Noto Sans KR" panose="020B0200000000000000" pitchFamily="50" charset="-127"/>
                <a:ea typeface="Noto Sans KR" panose="020B0200000000000000" pitchFamily="50" charset="-127"/>
              </a:rPr>
              <a:t> </a:t>
            </a:r>
            <a:r>
              <a:rPr lang="ko-KR" altLang="en-US" sz="1600" dirty="0">
                <a:solidFill>
                  <a:schemeClr val="tx1"/>
                </a:solidFill>
                <a:latin typeface="Noto Sans KR" panose="020B0200000000000000" pitchFamily="50" charset="-127"/>
                <a:ea typeface="Noto Sans KR" panose="020B0200000000000000" pitchFamily="50" charset="-127"/>
              </a:rPr>
              <a:t>사용으로 변경 </a:t>
            </a:r>
            <a:r>
              <a:rPr lang="en-US" altLang="ko-KR" sz="1600" dirty="0">
                <a:solidFill>
                  <a:schemeClr val="tx1"/>
                </a:solidFill>
                <a:latin typeface="Noto Sans KR" panose="020B0200000000000000" pitchFamily="50" charset="-127"/>
                <a:ea typeface="Noto Sans KR" panose="020B0200000000000000" pitchFamily="50" charset="-127"/>
              </a:rPr>
              <a:t>(= </a:t>
            </a:r>
            <a:r>
              <a:rPr lang="ko-KR" altLang="en-US" sz="1600" dirty="0">
                <a:solidFill>
                  <a:schemeClr val="tx1"/>
                </a:solidFill>
                <a:latin typeface="Noto Sans KR" panose="020B0200000000000000" pitchFamily="50" charset="-127"/>
                <a:ea typeface="Noto Sans KR" panose="020B0200000000000000" pitchFamily="50" charset="-127"/>
              </a:rPr>
              <a:t>수기 →</a:t>
            </a:r>
            <a:r>
              <a:rPr lang="en-US" altLang="ko-KR" sz="1600" dirty="0">
                <a:solidFill>
                  <a:schemeClr val="tx1"/>
                </a:solidFill>
                <a:latin typeface="Noto Sans KR" panose="020B0200000000000000" pitchFamily="50" charset="-127"/>
                <a:ea typeface="Noto Sans KR" panose="020B0200000000000000" pitchFamily="50" charset="-127"/>
              </a:rPr>
              <a:t> </a:t>
            </a:r>
            <a:r>
              <a:rPr lang="ko-KR" altLang="en-US" sz="1600" dirty="0">
                <a:solidFill>
                  <a:schemeClr val="tx1"/>
                </a:solidFill>
                <a:latin typeface="Noto Sans KR" panose="020B0200000000000000" pitchFamily="50" charset="-127"/>
                <a:ea typeface="Noto Sans KR" panose="020B0200000000000000" pitchFamily="50" charset="-127"/>
              </a:rPr>
              <a:t>자동화</a:t>
            </a:r>
            <a:r>
              <a:rPr lang="en-US" altLang="ko-KR" sz="1600" dirty="0">
                <a:solidFill>
                  <a:schemeClr val="tx1"/>
                </a:solidFill>
                <a:latin typeface="Noto Sans KR" panose="020B0200000000000000" pitchFamily="50" charset="-127"/>
                <a:ea typeface="Noto Sans KR" panose="020B0200000000000000" pitchFamily="50" charset="-127"/>
              </a:rPr>
              <a:t>)</a:t>
            </a:r>
          </a:p>
          <a:p>
            <a:endParaRPr lang="en-US" altLang="ko-KR" sz="1400" dirty="0">
              <a:solidFill>
                <a:schemeClr val="tx1"/>
              </a:solidFill>
              <a:latin typeface="Noto Sans KR" panose="020B0200000000000000" pitchFamily="50" charset="-127"/>
              <a:ea typeface="Noto Sans KR" panose="020B0200000000000000" pitchFamily="50" charset="-127"/>
            </a:endParaRPr>
          </a:p>
          <a:p>
            <a:r>
              <a:rPr lang="ko-KR" altLang="en-US" sz="1400" dirty="0">
                <a:solidFill>
                  <a:schemeClr val="tx1"/>
                </a:solidFill>
                <a:latin typeface="Noto Sans KR" panose="020B0200000000000000" pitchFamily="50" charset="-127"/>
                <a:ea typeface="Noto Sans KR" panose="020B0200000000000000" pitchFamily="50" charset="-127"/>
              </a:rPr>
              <a:t>기존 보고서는 다음과 같은 순서로 작성되었다</a:t>
            </a:r>
            <a:r>
              <a:rPr lang="en-US" altLang="ko-KR" sz="1400" dirty="0">
                <a:solidFill>
                  <a:schemeClr val="tx1"/>
                </a:solidFill>
                <a:latin typeface="Noto Sans KR" panose="020B0200000000000000" pitchFamily="50" charset="-127"/>
                <a:ea typeface="Noto Sans KR" panose="020B0200000000000000" pitchFamily="50" charset="-127"/>
              </a:rPr>
              <a:t>.</a:t>
            </a:r>
          </a:p>
          <a:p>
            <a:pPr marL="342900" indent="-342900">
              <a:buAutoNum type="arabicPeriod"/>
            </a:pPr>
            <a:r>
              <a:rPr lang="ko-KR" altLang="en-US" sz="1400" dirty="0">
                <a:solidFill>
                  <a:schemeClr val="tx1"/>
                </a:solidFill>
                <a:latin typeface="Noto Sans KR" panose="020B0200000000000000" pitchFamily="50" charset="-127"/>
                <a:ea typeface="Noto Sans KR" panose="020B0200000000000000" pitchFamily="50" charset="-127"/>
              </a:rPr>
              <a:t> </a:t>
            </a:r>
            <a:r>
              <a:rPr lang="ko-KR" altLang="en-US" sz="1400" b="1" dirty="0">
                <a:solidFill>
                  <a:schemeClr val="tx1"/>
                </a:solidFill>
                <a:latin typeface="Noto Sans KR" panose="020B0200000000000000" pitchFamily="50" charset="-127"/>
                <a:ea typeface="Noto Sans KR" panose="020B0200000000000000" pitchFamily="50" charset="-127"/>
              </a:rPr>
              <a:t>수기</a:t>
            </a:r>
            <a:r>
              <a:rPr lang="ko-KR" altLang="en-US" sz="1400" dirty="0">
                <a:solidFill>
                  <a:schemeClr val="tx1"/>
                </a:solidFill>
                <a:latin typeface="Noto Sans KR" panose="020B0200000000000000" pitchFamily="50" charset="-127"/>
                <a:ea typeface="Noto Sans KR" panose="020B0200000000000000" pitchFamily="50" charset="-127"/>
              </a:rPr>
              <a:t>로 데이터 전처리 및 분류</a:t>
            </a:r>
            <a:r>
              <a:rPr lang="en-US" altLang="ko-KR" sz="1400" dirty="0">
                <a:solidFill>
                  <a:schemeClr val="tx1"/>
                </a:solidFill>
                <a:latin typeface="Noto Sans KR" panose="020B0200000000000000" pitchFamily="50" charset="-127"/>
                <a:ea typeface="Noto Sans KR" panose="020B0200000000000000" pitchFamily="50" charset="-127"/>
              </a:rPr>
              <a:t>: </a:t>
            </a:r>
            <a:r>
              <a:rPr lang="ko-KR" altLang="en-US" sz="1400" dirty="0">
                <a:solidFill>
                  <a:schemeClr val="tx1"/>
                </a:solidFill>
                <a:latin typeface="Noto Sans KR" panose="020B0200000000000000" pitchFamily="50" charset="-127"/>
                <a:ea typeface="Noto Sans KR" panose="020B0200000000000000" pitchFamily="50" charset="-127"/>
              </a:rPr>
              <a:t>대분류</a:t>
            </a:r>
            <a:r>
              <a:rPr lang="en-US" altLang="ko-KR" sz="1400" dirty="0">
                <a:solidFill>
                  <a:schemeClr val="tx1"/>
                </a:solidFill>
                <a:latin typeface="Noto Sans KR" panose="020B0200000000000000" pitchFamily="50" charset="-127"/>
                <a:ea typeface="Noto Sans KR" panose="020B0200000000000000" pitchFamily="50" charset="-127"/>
              </a:rPr>
              <a:t>(</a:t>
            </a:r>
            <a:r>
              <a:rPr lang="ko-KR" altLang="en-US" sz="1400" dirty="0">
                <a:solidFill>
                  <a:schemeClr val="tx1"/>
                </a:solidFill>
                <a:latin typeface="Noto Sans KR" panose="020B0200000000000000" pitchFamily="50" charset="-127"/>
                <a:ea typeface="Noto Sans KR" panose="020B0200000000000000" pitchFamily="50" charset="-127"/>
              </a:rPr>
              <a:t>공부</a:t>
            </a:r>
            <a:r>
              <a:rPr lang="en-US" altLang="ko-KR" sz="1400" dirty="0">
                <a:solidFill>
                  <a:schemeClr val="tx1"/>
                </a:solidFill>
                <a:latin typeface="Noto Sans KR" panose="020B0200000000000000" pitchFamily="50" charset="-127"/>
                <a:ea typeface="Noto Sans KR" panose="020B0200000000000000" pitchFamily="50" charset="-127"/>
              </a:rPr>
              <a:t>/</a:t>
            </a:r>
            <a:r>
              <a:rPr lang="ko-KR" altLang="en-US" sz="1400" dirty="0">
                <a:solidFill>
                  <a:schemeClr val="tx1"/>
                </a:solidFill>
                <a:latin typeface="Noto Sans KR" panose="020B0200000000000000" pitchFamily="50" charset="-127"/>
                <a:ea typeface="Noto Sans KR" panose="020B0200000000000000" pitchFamily="50" charset="-127"/>
              </a:rPr>
              <a:t>취미</a:t>
            </a:r>
            <a:r>
              <a:rPr lang="en-US" altLang="ko-KR" sz="1400" dirty="0">
                <a:solidFill>
                  <a:schemeClr val="tx1"/>
                </a:solidFill>
                <a:latin typeface="Noto Sans KR" panose="020B0200000000000000" pitchFamily="50" charset="-127"/>
                <a:ea typeface="Noto Sans KR" panose="020B0200000000000000" pitchFamily="50" charset="-127"/>
              </a:rPr>
              <a:t>) – </a:t>
            </a:r>
            <a:r>
              <a:rPr lang="ko-KR" altLang="en-US" sz="1400" dirty="0">
                <a:solidFill>
                  <a:schemeClr val="tx1"/>
                </a:solidFill>
                <a:latin typeface="Noto Sans KR" panose="020B0200000000000000" pitchFamily="50" charset="-127"/>
                <a:ea typeface="Noto Sans KR" panose="020B0200000000000000" pitchFamily="50" charset="-127"/>
              </a:rPr>
              <a:t>중분류</a:t>
            </a:r>
            <a:r>
              <a:rPr lang="en-US" altLang="ko-KR" sz="1400" dirty="0">
                <a:solidFill>
                  <a:schemeClr val="tx1"/>
                </a:solidFill>
                <a:latin typeface="Noto Sans KR" panose="020B0200000000000000" pitchFamily="50" charset="-127"/>
                <a:ea typeface="Noto Sans KR" panose="020B0200000000000000" pitchFamily="50" charset="-127"/>
              </a:rPr>
              <a:t>(</a:t>
            </a:r>
            <a:r>
              <a:rPr lang="ko-KR" altLang="en-US" sz="1400" dirty="0">
                <a:solidFill>
                  <a:schemeClr val="tx1"/>
                </a:solidFill>
                <a:latin typeface="Noto Sans KR" panose="020B0200000000000000" pitchFamily="50" charset="-127"/>
                <a:ea typeface="Noto Sans KR" panose="020B0200000000000000" pitchFamily="50" charset="-127"/>
              </a:rPr>
              <a:t>주요 키워드 </a:t>
            </a:r>
            <a:r>
              <a:rPr lang="en-US" altLang="ko-KR" sz="1400" dirty="0">
                <a:solidFill>
                  <a:schemeClr val="tx1"/>
                </a:solidFill>
                <a:latin typeface="Noto Sans KR" panose="020B0200000000000000" pitchFamily="50" charset="-127"/>
                <a:ea typeface="Noto Sans KR" panose="020B0200000000000000" pitchFamily="50" charset="-127"/>
              </a:rPr>
              <a:t>6</a:t>
            </a:r>
            <a:r>
              <a:rPr lang="ko-KR" altLang="en-US" sz="1400" dirty="0">
                <a:solidFill>
                  <a:schemeClr val="tx1"/>
                </a:solidFill>
                <a:latin typeface="Noto Sans KR" panose="020B0200000000000000" pitchFamily="50" charset="-127"/>
                <a:ea typeface="Noto Sans KR" panose="020B0200000000000000" pitchFamily="50" charset="-127"/>
              </a:rPr>
              <a:t>개씩</a:t>
            </a:r>
            <a:r>
              <a:rPr lang="en-US" altLang="ko-KR" sz="1400" dirty="0">
                <a:solidFill>
                  <a:schemeClr val="tx1"/>
                </a:solidFill>
                <a:latin typeface="Noto Sans KR" panose="020B0200000000000000" pitchFamily="50" charset="-127"/>
                <a:ea typeface="Noto Sans KR" panose="020B0200000000000000" pitchFamily="50" charset="-127"/>
              </a:rPr>
              <a:t>) – </a:t>
            </a:r>
            <a:r>
              <a:rPr lang="ko-KR" altLang="en-US" sz="1400" dirty="0">
                <a:solidFill>
                  <a:schemeClr val="tx1"/>
                </a:solidFill>
                <a:latin typeface="Noto Sans KR" panose="020B0200000000000000" pitchFamily="50" charset="-127"/>
                <a:ea typeface="Noto Sans KR" panose="020B0200000000000000" pitchFamily="50" charset="-127"/>
              </a:rPr>
              <a:t>소분류</a:t>
            </a:r>
            <a:r>
              <a:rPr lang="en-US" altLang="ko-KR" sz="1400" dirty="0">
                <a:solidFill>
                  <a:schemeClr val="tx1"/>
                </a:solidFill>
                <a:latin typeface="Noto Sans KR" panose="020B0200000000000000" pitchFamily="50" charset="-127"/>
                <a:ea typeface="Noto Sans KR" panose="020B0200000000000000" pitchFamily="50" charset="-127"/>
              </a:rPr>
              <a:t>(</a:t>
            </a:r>
            <a:r>
              <a:rPr lang="ko-KR" altLang="en-US" sz="1400" dirty="0">
                <a:solidFill>
                  <a:schemeClr val="tx1"/>
                </a:solidFill>
                <a:latin typeface="Noto Sans KR" panose="020B0200000000000000" pitchFamily="50" charset="-127"/>
                <a:ea typeface="Noto Sans KR" panose="020B0200000000000000" pitchFamily="50" charset="-127"/>
              </a:rPr>
              <a:t>회원별 작성 기반</a:t>
            </a:r>
            <a:r>
              <a:rPr lang="en-US" altLang="ko-KR" sz="1400" dirty="0">
                <a:solidFill>
                  <a:schemeClr val="tx1"/>
                </a:solidFill>
                <a:latin typeface="Noto Sans KR" panose="020B0200000000000000" pitchFamily="50" charset="-127"/>
                <a:ea typeface="Noto Sans KR" panose="020B0200000000000000" pitchFamily="50" charset="-127"/>
              </a:rPr>
              <a:t>)</a:t>
            </a:r>
          </a:p>
          <a:p>
            <a:pPr marL="342900" indent="-342900">
              <a:buAutoNum type="arabicPeriod"/>
            </a:pPr>
            <a:r>
              <a:rPr lang="en-US" altLang="ko-KR" sz="1400" dirty="0">
                <a:solidFill>
                  <a:schemeClr val="tx1"/>
                </a:solidFill>
                <a:latin typeface="Noto Sans KR" panose="020B0200000000000000" pitchFamily="50" charset="-127"/>
                <a:ea typeface="Noto Sans KR" panose="020B0200000000000000" pitchFamily="50" charset="-127"/>
              </a:rPr>
              <a:t> 1</a:t>
            </a:r>
            <a:r>
              <a:rPr lang="ko-KR" altLang="en-US" sz="1400" dirty="0">
                <a:solidFill>
                  <a:schemeClr val="tx1"/>
                </a:solidFill>
                <a:latin typeface="Noto Sans KR" panose="020B0200000000000000" pitchFamily="50" charset="-127"/>
                <a:ea typeface="Noto Sans KR" panose="020B0200000000000000" pitchFamily="50" charset="-127"/>
              </a:rPr>
              <a:t>번을 바탕으로 </a:t>
            </a:r>
            <a:r>
              <a:rPr lang="en-US" altLang="ko-KR" sz="1400" b="1" dirty="0">
                <a:solidFill>
                  <a:schemeClr val="tx1"/>
                </a:solidFill>
                <a:latin typeface="Noto Sans KR" panose="020B0200000000000000" pitchFamily="50" charset="-127"/>
                <a:ea typeface="Noto Sans KR" panose="020B0200000000000000" pitchFamily="50" charset="-127"/>
              </a:rPr>
              <a:t>R</a:t>
            </a:r>
            <a:r>
              <a:rPr lang="ko-KR" altLang="en-US" sz="1400" b="1" dirty="0">
                <a:solidFill>
                  <a:schemeClr val="tx1"/>
                </a:solidFill>
                <a:latin typeface="Noto Sans KR" panose="020B0200000000000000" pitchFamily="50" charset="-127"/>
                <a:ea typeface="Noto Sans KR" panose="020B0200000000000000" pitchFamily="50" charset="-127"/>
              </a:rPr>
              <a:t>을 활용한 데이터 집계</a:t>
            </a:r>
            <a:r>
              <a:rPr lang="ko-KR" altLang="en-US" sz="1400" dirty="0">
                <a:solidFill>
                  <a:schemeClr val="tx1"/>
                </a:solidFill>
                <a:latin typeface="Noto Sans KR" panose="020B0200000000000000" pitchFamily="50" charset="-127"/>
                <a:ea typeface="Noto Sans KR" panose="020B0200000000000000" pitchFamily="50" charset="-127"/>
              </a:rPr>
              <a:t> 및 </a:t>
            </a:r>
            <a:r>
              <a:rPr lang="ko-KR" altLang="en-US" sz="1400" b="1" dirty="0">
                <a:solidFill>
                  <a:schemeClr val="tx1"/>
                </a:solidFill>
                <a:latin typeface="Noto Sans KR" panose="020B0200000000000000" pitchFamily="50" charset="-127"/>
                <a:ea typeface="Noto Sans KR" panose="020B0200000000000000" pitchFamily="50" charset="-127"/>
              </a:rPr>
              <a:t>시각화</a:t>
            </a:r>
            <a:endParaRPr lang="en-US" altLang="ko-KR" sz="1400" b="1" dirty="0">
              <a:solidFill>
                <a:schemeClr val="tx1"/>
              </a:solidFill>
              <a:latin typeface="Noto Sans KR" panose="020B0200000000000000" pitchFamily="50" charset="-127"/>
              <a:ea typeface="Noto Sans KR" panose="020B0200000000000000" pitchFamily="50" charset="-127"/>
            </a:endParaRPr>
          </a:p>
          <a:p>
            <a:endParaRPr lang="en-US" altLang="ko-KR" sz="1400" dirty="0">
              <a:solidFill>
                <a:schemeClr val="tx1"/>
              </a:solidFill>
              <a:latin typeface="Noto Sans KR" panose="020B0200000000000000" pitchFamily="50" charset="-127"/>
              <a:ea typeface="Noto Sans KR" panose="020B0200000000000000" pitchFamily="50" charset="-127"/>
            </a:endParaRPr>
          </a:p>
          <a:p>
            <a:r>
              <a:rPr lang="ko-KR" altLang="en-US" sz="1400" dirty="0">
                <a:solidFill>
                  <a:schemeClr val="tx1"/>
                </a:solidFill>
                <a:latin typeface="Noto Sans KR" panose="020B0200000000000000" pitchFamily="50" charset="-127"/>
                <a:ea typeface="Noto Sans KR" panose="020B0200000000000000" pitchFamily="50" charset="-127"/>
              </a:rPr>
              <a:t>기존 보고서의 장점과 단점은 다음과 같다</a:t>
            </a:r>
            <a:r>
              <a:rPr lang="en-US" altLang="ko-KR" sz="1400" dirty="0">
                <a:solidFill>
                  <a:schemeClr val="tx1"/>
                </a:solidFill>
                <a:latin typeface="Noto Sans KR" panose="020B0200000000000000" pitchFamily="50" charset="-127"/>
                <a:ea typeface="Noto Sans KR" panose="020B0200000000000000" pitchFamily="50" charset="-127"/>
              </a:rPr>
              <a:t>.</a:t>
            </a:r>
          </a:p>
          <a:p>
            <a:r>
              <a:rPr lang="ko-KR" altLang="en-US" sz="1400" dirty="0">
                <a:solidFill>
                  <a:schemeClr val="tx1"/>
                </a:solidFill>
                <a:latin typeface="Noto Sans KR" panose="020B0200000000000000" pitchFamily="50" charset="-127"/>
                <a:ea typeface="Noto Sans KR" panose="020B0200000000000000" pitchFamily="50" charset="-127"/>
              </a:rPr>
              <a:t>장점</a:t>
            </a:r>
            <a:r>
              <a:rPr lang="en-US" altLang="ko-KR" sz="1400" dirty="0">
                <a:solidFill>
                  <a:schemeClr val="tx1"/>
                </a:solidFill>
                <a:latin typeface="Noto Sans KR" panose="020B0200000000000000" pitchFamily="50" charset="-127"/>
                <a:ea typeface="Noto Sans KR" panose="020B0200000000000000" pitchFamily="50" charset="-127"/>
              </a:rPr>
              <a:t>) </a:t>
            </a:r>
            <a:r>
              <a:rPr lang="ko-KR" altLang="en-US" sz="1400" b="1" dirty="0">
                <a:solidFill>
                  <a:schemeClr val="tx1"/>
                </a:solidFill>
                <a:latin typeface="Noto Sans KR" panose="020B0200000000000000" pitchFamily="50" charset="-127"/>
                <a:ea typeface="Noto Sans KR" panose="020B0200000000000000" pitchFamily="50" charset="-127"/>
              </a:rPr>
              <a:t>수기</a:t>
            </a:r>
            <a:r>
              <a:rPr lang="ko-KR" altLang="en-US" sz="1400" dirty="0">
                <a:solidFill>
                  <a:schemeClr val="tx1"/>
                </a:solidFill>
                <a:latin typeface="Noto Sans KR" panose="020B0200000000000000" pitchFamily="50" charset="-127"/>
                <a:ea typeface="Noto Sans KR" panose="020B0200000000000000" pitchFamily="50" charset="-127"/>
              </a:rPr>
              <a:t>로 작성하여 데이터의 누락 또는 분석의 </a:t>
            </a:r>
            <a:r>
              <a:rPr lang="ko-KR" altLang="en-US" sz="1400" b="1" dirty="0">
                <a:solidFill>
                  <a:schemeClr val="tx1"/>
                </a:solidFill>
                <a:latin typeface="Noto Sans KR" panose="020B0200000000000000" pitchFamily="50" charset="-127"/>
                <a:ea typeface="Noto Sans KR" panose="020B0200000000000000" pitchFamily="50" charset="-127"/>
              </a:rPr>
              <a:t>오류가 적음 </a:t>
            </a:r>
            <a:r>
              <a:rPr lang="en-US" altLang="ko-KR" sz="1400" b="1" dirty="0">
                <a:solidFill>
                  <a:schemeClr val="tx1"/>
                </a:solidFill>
                <a:latin typeface="Noto Sans KR" panose="020B0200000000000000" pitchFamily="50" charset="-127"/>
                <a:ea typeface="Noto Sans KR" panose="020B0200000000000000" pitchFamily="50" charset="-127"/>
              </a:rPr>
              <a:t>(=</a:t>
            </a:r>
            <a:r>
              <a:rPr lang="ko-KR" altLang="en-US" sz="1400" b="1" dirty="0">
                <a:solidFill>
                  <a:schemeClr val="tx1"/>
                </a:solidFill>
                <a:latin typeface="Noto Sans KR" panose="020B0200000000000000" pitchFamily="50" charset="-127"/>
                <a:ea typeface="Noto Sans KR" panose="020B0200000000000000" pitchFamily="50" charset="-127"/>
              </a:rPr>
              <a:t>품질이 우수함</a:t>
            </a:r>
            <a:r>
              <a:rPr lang="en-US" altLang="ko-KR" sz="1400" b="1" dirty="0">
                <a:solidFill>
                  <a:schemeClr val="tx1"/>
                </a:solidFill>
                <a:latin typeface="Noto Sans KR" panose="020B0200000000000000" pitchFamily="50" charset="-127"/>
                <a:ea typeface="Noto Sans KR" panose="020B0200000000000000" pitchFamily="50" charset="-127"/>
              </a:rPr>
              <a:t>)</a:t>
            </a:r>
          </a:p>
          <a:p>
            <a:r>
              <a:rPr lang="ko-KR" altLang="en-US" sz="1400" dirty="0">
                <a:solidFill>
                  <a:schemeClr val="tx1"/>
                </a:solidFill>
                <a:latin typeface="Noto Sans KR" panose="020B0200000000000000" pitchFamily="50" charset="-127"/>
                <a:ea typeface="Noto Sans KR" panose="020B0200000000000000" pitchFamily="50" charset="-127"/>
              </a:rPr>
              <a:t>단점</a:t>
            </a:r>
            <a:r>
              <a:rPr lang="en-US" altLang="ko-KR" sz="1400" dirty="0">
                <a:solidFill>
                  <a:schemeClr val="tx1"/>
                </a:solidFill>
                <a:latin typeface="Noto Sans KR" panose="020B0200000000000000" pitchFamily="50" charset="-127"/>
                <a:ea typeface="Noto Sans KR" panose="020B0200000000000000" pitchFamily="50" charset="-127"/>
              </a:rPr>
              <a:t>) </a:t>
            </a:r>
            <a:r>
              <a:rPr lang="ko-KR" altLang="en-US" sz="1400" b="1" dirty="0">
                <a:solidFill>
                  <a:schemeClr val="tx1"/>
                </a:solidFill>
                <a:latin typeface="Noto Sans KR" panose="020B0200000000000000" pitchFamily="50" charset="-127"/>
                <a:ea typeface="Noto Sans KR" panose="020B0200000000000000" pitchFamily="50" charset="-127"/>
              </a:rPr>
              <a:t>수기</a:t>
            </a:r>
            <a:r>
              <a:rPr lang="ko-KR" altLang="en-US" sz="1400" dirty="0">
                <a:solidFill>
                  <a:schemeClr val="tx1"/>
                </a:solidFill>
                <a:latin typeface="Noto Sans KR" panose="020B0200000000000000" pitchFamily="50" charset="-127"/>
                <a:ea typeface="Noto Sans KR" panose="020B0200000000000000" pitchFamily="50" charset="-127"/>
              </a:rPr>
              <a:t>로 작성하여 </a:t>
            </a:r>
            <a:r>
              <a:rPr lang="ko-KR" altLang="en-US" sz="1400" b="1" dirty="0">
                <a:solidFill>
                  <a:schemeClr val="tx1"/>
                </a:solidFill>
                <a:latin typeface="Noto Sans KR" panose="020B0200000000000000" pitchFamily="50" charset="-127"/>
                <a:ea typeface="Noto Sans KR" panose="020B0200000000000000" pitchFamily="50" charset="-127"/>
              </a:rPr>
              <a:t>공수</a:t>
            </a:r>
            <a:r>
              <a:rPr lang="ko-KR" altLang="en-US" sz="1400" dirty="0">
                <a:solidFill>
                  <a:schemeClr val="tx1"/>
                </a:solidFill>
                <a:latin typeface="Noto Sans KR" panose="020B0200000000000000" pitchFamily="50" charset="-127"/>
                <a:ea typeface="Noto Sans KR" panose="020B0200000000000000" pitchFamily="50" charset="-127"/>
              </a:rPr>
              <a:t>가 </a:t>
            </a:r>
            <a:r>
              <a:rPr lang="ko-KR" altLang="en-US" sz="1400" b="1" dirty="0">
                <a:solidFill>
                  <a:schemeClr val="tx1"/>
                </a:solidFill>
                <a:latin typeface="Noto Sans KR" panose="020B0200000000000000" pitchFamily="50" charset="-127"/>
                <a:ea typeface="Noto Sans KR" panose="020B0200000000000000" pitchFamily="50" charset="-127"/>
              </a:rPr>
              <a:t>많이 듬</a:t>
            </a:r>
            <a:r>
              <a:rPr lang="en-US" altLang="ko-KR" sz="1400" dirty="0">
                <a:solidFill>
                  <a:schemeClr val="tx1"/>
                </a:solidFill>
                <a:latin typeface="Noto Sans KR" panose="020B0200000000000000" pitchFamily="50" charset="-127"/>
                <a:ea typeface="Noto Sans KR" panose="020B0200000000000000" pitchFamily="50" charset="-127"/>
              </a:rPr>
              <a:t>. </a:t>
            </a:r>
            <a:r>
              <a:rPr lang="ko-KR" altLang="en-US" sz="1400" dirty="0">
                <a:solidFill>
                  <a:schemeClr val="tx1"/>
                </a:solidFill>
                <a:latin typeface="Noto Sans KR" panose="020B0200000000000000" pitchFamily="50" charset="-127"/>
                <a:ea typeface="Noto Sans KR" panose="020B0200000000000000" pitchFamily="50" charset="-127"/>
              </a:rPr>
              <a:t>단순 반복 업무이므로 </a:t>
            </a:r>
            <a:r>
              <a:rPr lang="ko-KR" altLang="en-US" sz="1400" b="1" dirty="0">
                <a:solidFill>
                  <a:schemeClr val="tx1"/>
                </a:solidFill>
                <a:latin typeface="Noto Sans KR" panose="020B0200000000000000" pitchFamily="50" charset="-127"/>
                <a:ea typeface="Noto Sans KR" panose="020B0200000000000000" pitchFamily="50" charset="-127"/>
              </a:rPr>
              <a:t>휴먼 에러</a:t>
            </a:r>
            <a:r>
              <a:rPr lang="ko-KR" altLang="en-US" sz="1400" dirty="0">
                <a:solidFill>
                  <a:schemeClr val="tx1"/>
                </a:solidFill>
                <a:latin typeface="Noto Sans KR" panose="020B0200000000000000" pitchFamily="50" charset="-127"/>
                <a:ea typeface="Noto Sans KR" panose="020B0200000000000000" pitchFamily="50" charset="-127"/>
              </a:rPr>
              <a:t>가 </a:t>
            </a:r>
            <a:r>
              <a:rPr lang="ko-KR" altLang="en-US" sz="1400" b="1" dirty="0">
                <a:solidFill>
                  <a:schemeClr val="tx1"/>
                </a:solidFill>
                <a:latin typeface="Noto Sans KR" panose="020B0200000000000000" pitchFamily="50" charset="-127"/>
                <a:ea typeface="Noto Sans KR" panose="020B0200000000000000" pitchFamily="50" charset="-127"/>
              </a:rPr>
              <a:t>발생</a:t>
            </a:r>
            <a:r>
              <a:rPr lang="ko-KR" altLang="en-US" sz="1400" dirty="0">
                <a:solidFill>
                  <a:schemeClr val="tx1"/>
                </a:solidFill>
                <a:latin typeface="Noto Sans KR" panose="020B0200000000000000" pitchFamily="50" charset="-127"/>
                <a:ea typeface="Noto Sans KR" panose="020B0200000000000000" pitchFamily="50" charset="-127"/>
              </a:rPr>
              <a:t>할 가능성이 있음</a:t>
            </a:r>
            <a:r>
              <a:rPr lang="en-US" altLang="ko-KR" sz="1400" dirty="0">
                <a:solidFill>
                  <a:schemeClr val="tx1"/>
                </a:solidFill>
                <a:latin typeface="Noto Sans KR" panose="020B0200000000000000" pitchFamily="50" charset="-127"/>
                <a:ea typeface="Noto Sans KR" panose="020B0200000000000000" pitchFamily="50" charset="-127"/>
              </a:rPr>
              <a:t>.</a:t>
            </a:r>
          </a:p>
          <a:p>
            <a:endParaRPr lang="en-US" altLang="ko-KR" sz="1400" dirty="0">
              <a:solidFill>
                <a:schemeClr val="tx1"/>
              </a:solidFill>
              <a:latin typeface="Noto Sans KR" panose="020B0200000000000000" pitchFamily="50" charset="-127"/>
              <a:ea typeface="Noto Sans KR" panose="020B0200000000000000" pitchFamily="50" charset="-127"/>
            </a:endParaRPr>
          </a:p>
          <a:p>
            <a:r>
              <a:rPr lang="ko-KR" altLang="en-US" sz="1400" dirty="0">
                <a:solidFill>
                  <a:schemeClr val="tx1"/>
                </a:solidFill>
                <a:latin typeface="Noto Sans KR" panose="020B0200000000000000" pitchFamily="50" charset="-127"/>
                <a:ea typeface="Noto Sans KR" panose="020B0200000000000000" pitchFamily="50" charset="-127"/>
              </a:rPr>
              <a:t>따라서</a:t>
            </a:r>
            <a:r>
              <a:rPr lang="en-US" altLang="ko-KR" sz="1400" dirty="0">
                <a:solidFill>
                  <a:schemeClr val="tx1"/>
                </a:solidFill>
                <a:latin typeface="Noto Sans KR" panose="020B0200000000000000" pitchFamily="50" charset="-127"/>
                <a:ea typeface="Noto Sans KR" panose="020B0200000000000000" pitchFamily="50" charset="-127"/>
              </a:rPr>
              <a:t>, </a:t>
            </a:r>
            <a:r>
              <a:rPr lang="ko-KR" altLang="en-US" sz="1400" dirty="0">
                <a:solidFill>
                  <a:schemeClr val="tx1"/>
                </a:solidFill>
                <a:latin typeface="Noto Sans KR" panose="020B0200000000000000" pitchFamily="50" charset="-127"/>
                <a:ea typeface="Noto Sans KR" panose="020B0200000000000000" pitchFamily="50" charset="-127"/>
              </a:rPr>
              <a:t>단점을 극복하고자 해당 보고서는 다음과 같은 순서로 작성되었다</a:t>
            </a:r>
            <a:r>
              <a:rPr lang="en-US" altLang="ko-KR" sz="1400" dirty="0">
                <a:solidFill>
                  <a:schemeClr val="tx1"/>
                </a:solidFill>
                <a:latin typeface="Noto Sans KR" panose="020B0200000000000000" pitchFamily="50" charset="-127"/>
                <a:ea typeface="Noto Sans KR" panose="020B0200000000000000" pitchFamily="50" charset="-127"/>
              </a:rPr>
              <a:t>.</a:t>
            </a:r>
          </a:p>
          <a:p>
            <a:pPr marL="342900" indent="-342900">
              <a:buAutoNum type="arabicPeriod"/>
            </a:pPr>
            <a:r>
              <a:rPr lang="ko-KR" altLang="en-US" sz="1400" dirty="0">
                <a:solidFill>
                  <a:schemeClr val="tx1"/>
                </a:solidFill>
                <a:latin typeface="Noto Sans KR" panose="020B0200000000000000" pitchFamily="50" charset="-127"/>
                <a:ea typeface="Noto Sans KR" panose="020B0200000000000000" pitchFamily="50" charset="-127"/>
              </a:rPr>
              <a:t> 카카오톡 내보내기 기능을 통해 </a:t>
            </a:r>
            <a:r>
              <a:rPr lang="en-US" altLang="ko-KR" sz="1400" dirty="0">
                <a:solidFill>
                  <a:schemeClr val="tx1"/>
                </a:solidFill>
                <a:latin typeface="Noto Sans KR" panose="020B0200000000000000" pitchFamily="50" charset="-127"/>
                <a:ea typeface="Noto Sans KR" panose="020B0200000000000000" pitchFamily="50" charset="-127"/>
              </a:rPr>
              <a:t>Raw Data </a:t>
            </a:r>
            <a:r>
              <a:rPr lang="ko-KR" altLang="en-US" sz="1400" dirty="0">
                <a:solidFill>
                  <a:schemeClr val="tx1"/>
                </a:solidFill>
                <a:latin typeface="Noto Sans KR" panose="020B0200000000000000" pitchFamily="50" charset="-127"/>
                <a:ea typeface="Noto Sans KR" panose="020B0200000000000000" pitchFamily="50" charset="-127"/>
              </a:rPr>
              <a:t>확보</a:t>
            </a:r>
            <a:endParaRPr lang="en-US" altLang="ko-KR" sz="1400" dirty="0">
              <a:solidFill>
                <a:schemeClr val="tx1"/>
              </a:solidFill>
              <a:latin typeface="Noto Sans KR" panose="020B0200000000000000" pitchFamily="50" charset="-127"/>
              <a:ea typeface="Noto Sans KR" panose="020B0200000000000000" pitchFamily="50" charset="-127"/>
            </a:endParaRPr>
          </a:p>
          <a:p>
            <a:pPr marL="342900" indent="-342900">
              <a:buAutoNum type="arabicPeriod"/>
            </a:pPr>
            <a:r>
              <a:rPr lang="ko-KR" altLang="en-US" sz="1400" dirty="0">
                <a:solidFill>
                  <a:schemeClr val="tx1"/>
                </a:solidFill>
                <a:latin typeface="Noto Sans KR" panose="020B0200000000000000" pitchFamily="50" charset="-127"/>
                <a:ea typeface="Noto Sans KR" panose="020B0200000000000000" pitchFamily="50" charset="-127"/>
              </a:rPr>
              <a:t> </a:t>
            </a:r>
            <a:r>
              <a:rPr lang="ko-KR" altLang="en-US" sz="1400" b="1" dirty="0">
                <a:solidFill>
                  <a:schemeClr val="tx1"/>
                </a:solidFill>
                <a:latin typeface="Noto Sans KR" panose="020B0200000000000000" pitchFamily="50" charset="-127"/>
                <a:ea typeface="Noto Sans KR" panose="020B0200000000000000" pitchFamily="50" charset="-127"/>
              </a:rPr>
              <a:t>정규표현식</a:t>
            </a:r>
            <a:r>
              <a:rPr lang="ko-KR" altLang="en-US" sz="1400" dirty="0">
                <a:solidFill>
                  <a:schemeClr val="tx1"/>
                </a:solidFill>
                <a:latin typeface="Noto Sans KR" panose="020B0200000000000000" pitchFamily="50" charset="-127"/>
                <a:ea typeface="Noto Sans KR" panose="020B0200000000000000" pitchFamily="50" charset="-127"/>
              </a:rPr>
              <a:t>과 </a:t>
            </a:r>
            <a:r>
              <a:rPr lang="en-US" altLang="ko-KR" sz="1400" b="1" dirty="0">
                <a:solidFill>
                  <a:schemeClr val="tx1"/>
                </a:solidFill>
                <a:latin typeface="Noto Sans KR" panose="020B0200000000000000" pitchFamily="50" charset="-127"/>
                <a:ea typeface="Noto Sans KR" panose="020B0200000000000000" pitchFamily="50" charset="-127"/>
              </a:rPr>
              <a:t>Pandas</a:t>
            </a:r>
            <a:r>
              <a:rPr lang="en-US" altLang="ko-KR" sz="1400" dirty="0">
                <a:solidFill>
                  <a:schemeClr val="tx1"/>
                </a:solidFill>
                <a:latin typeface="Noto Sans KR" panose="020B0200000000000000" pitchFamily="50" charset="-127"/>
                <a:ea typeface="Noto Sans KR" panose="020B0200000000000000" pitchFamily="50" charset="-127"/>
              </a:rPr>
              <a:t> </a:t>
            </a:r>
            <a:r>
              <a:rPr lang="ko-KR" altLang="en-US" sz="1400" dirty="0">
                <a:solidFill>
                  <a:schemeClr val="tx1"/>
                </a:solidFill>
                <a:latin typeface="Noto Sans KR" panose="020B0200000000000000" pitchFamily="50" charset="-127"/>
                <a:ea typeface="Noto Sans KR" panose="020B0200000000000000" pitchFamily="50" charset="-127"/>
              </a:rPr>
              <a:t>모듈로 데이터 전처리</a:t>
            </a:r>
            <a:endParaRPr lang="en-US" altLang="ko-KR" sz="1400" dirty="0">
              <a:solidFill>
                <a:schemeClr val="tx1"/>
              </a:solidFill>
              <a:latin typeface="Noto Sans KR" panose="020B0200000000000000" pitchFamily="50" charset="-127"/>
              <a:ea typeface="Noto Sans KR" panose="020B0200000000000000" pitchFamily="50" charset="-127"/>
            </a:endParaRPr>
          </a:p>
          <a:p>
            <a:pPr marL="342900" indent="-342900">
              <a:buAutoNum type="arabicPeriod"/>
            </a:pPr>
            <a:r>
              <a:rPr lang="en-US" altLang="ko-KR" sz="1400" dirty="0">
                <a:solidFill>
                  <a:schemeClr val="tx1"/>
                </a:solidFill>
                <a:latin typeface="Noto Sans KR" panose="020B0200000000000000" pitchFamily="50" charset="-127"/>
                <a:ea typeface="Noto Sans KR" panose="020B0200000000000000" pitchFamily="50" charset="-127"/>
              </a:rPr>
              <a:t> </a:t>
            </a:r>
            <a:r>
              <a:rPr lang="en-US" altLang="ko-KR" sz="1400" b="1" dirty="0">
                <a:solidFill>
                  <a:schemeClr val="tx1"/>
                </a:solidFill>
                <a:latin typeface="Noto Sans KR" panose="020B0200000000000000" pitchFamily="50" charset="-127"/>
                <a:ea typeface="Noto Sans KR" panose="020B0200000000000000" pitchFamily="50" charset="-127"/>
              </a:rPr>
              <a:t>KoNLPy </a:t>
            </a:r>
            <a:r>
              <a:rPr lang="ko-KR" altLang="en-US" sz="1400" b="1" dirty="0">
                <a:solidFill>
                  <a:schemeClr val="tx1"/>
                </a:solidFill>
                <a:latin typeface="Noto Sans KR" panose="020B0200000000000000" pitchFamily="50" charset="-127"/>
                <a:ea typeface="Noto Sans KR" panose="020B0200000000000000" pitchFamily="50" charset="-127"/>
              </a:rPr>
              <a:t>모델</a:t>
            </a:r>
            <a:r>
              <a:rPr lang="en-US" altLang="ko-KR" sz="1400" b="1" dirty="0">
                <a:solidFill>
                  <a:schemeClr val="tx1"/>
                </a:solidFill>
                <a:latin typeface="Noto Sans KR" panose="020B0200000000000000" pitchFamily="50" charset="-127"/>
                <a:ea typeface="Noto Sans KR" panose="020B0200000000000000" pitchFamily="50" charset="-127"/>
              </a:rPr>
              <a:t>, OKT </a:t>
            </a:r>
            <a:r>
              <a:rPr lang="ko-KR" altLang="en-US" sz="1400" b="1" dirty="0">
                <a:solidFill>
                  <a:schemeClr val="tx1"/>
                </a:solidFill>
                <a:latin typeface="Noto Sans KR" panose="020B0200000000000000" pitchFamily="50" charset="-127"/>
                <a:ea typeface="Noto Sans KR" panose="020B0200000000000000" pitchFamily="50" charset="-127"/>
              </a:rPr>
              <a:t>형태소 분석기</a:t>
            </a:r>
            <a:r>
              <a:rPr lang="ko-KR" altLang="en-US" sz="1400" dirty="0">
                <a:solidFill>
                  <a:schemeClr val="tx1"/>
                </a:solidFill>
                <a:latin typeface="Noto Sans KR" panose="020B0200000000000000" pitchFamily="50" charset="-127"/>
                <a:ea typeface="Noto Sans KR" panose="020B0200000000000000" pitchFamily="50" charset="-127"/>
              </a:rPr>
              <a:t>를 사용하여 </a:t>
            </a:r>
            <a:r>
              <a:rPr lang="en-US" altLang="ko-KR" sz="1400" dirty="0">
                <a:solidFill>
                  <a:schemeClr val="tx1"/>
                </a:solidFill>
                <a:latin typeface="Noto Sans KR" panose="020B0200000000000000" pitchFamily="50" charset="-127"/>
                <a:ea typeface="Noto Sans KR" panose="020B0200000000000000" pitchFamily="50" charset="-127"/>
              </a:rPr>
              <a:t>2</a:t>
            </a:r>
            <a:r>
              <a:rPr lang="ko-KR" altLang="en-US" sz="1400" dirty="0">
                <a:solidFill>
                  <a:schemeClr val="tx1"/>
                </a:solidFill>
                <a:latin typeface="Noto Sans KR" panose="020B0200000000000000" pitchFamily="50" charset="-127"/>
                <a:ea typeface="Noto Sans KR" panose="020B0200000000000000" pitchFamily="50" charset="-127"/>
              </a:rPr>
              <a:t>차 전처리</a:t>
            </a:r>
            <a:endParaRPr lang="en-US" altLang="ko-KR" sz="1400" dirty="0">
              <a:solidFill>
                <a:schemeClr val="tx1"/>
              </a:solidFill>
              <a:latin typeface="Noto Sans KR" panose="020B0200000000000000" pitchFamily="50" charset="-127"/>
              <a:ea typeface="Noto Sans KR" panose="020B0200000000000000" pitchFamily="50" charset="-127"/>
            </a:endParaRPr>
          </a:p>
          <a:p>
            <a:endParaRPr lang="en-US" altLang="ko-KR" sz="1400" dirty="0">
              <a:solidFill>
                <a:schemeClr val="tx1"/>
              </a:solidFill>
              <a:latin typeface="Noto Sans KR" panose="020B0200000000000000" pitchFamily="50" charset="-127"/>
              <a:ea typeface="Noto Sans KR" panose="020B0200000000000000" pitchFamily="50" charset="-127"/>
            </a:endParaRPr>
          </a:p>
          <a:p>
            <a:r>
              <a:rPr lang="ko-KR" altLang="en-US" sz="1400" dirty="0">
                <a:solidFill>
                  <a:schemeClr val="tx1"/>
                </a:solidFill>
                <a:latin typeface="Noto Sans KR" panose="020B0200000000000000" pitchFamily="50" charset="-127"/>
                <a:ea typeface="Noto Sans KR" panose="020B0200000000000000" pitchFamily="50" charset="-127"/>
              </a:rPr>
              <a:t>해당 보고서의 장점과 단점은 다음과 같다</a:t>
            </a:r>
            <a:r>
              <a:rPr lang="en-US" altLang="ko-KR" sz="1400" dirty="0">
                <a:solidFill>
                  <a:schemeClr val="tx1"/>
                </a:solidFill>
                <a:latin typeface="Noto Sans KR" panose="020B0200000000000000" pitchFamily="50" charset="-127"/>
                <a:ea typeface="Noto Sans KR" panose="020B0200000000000000" pitchFamily="50" charset="-127"/>
              </a:rPr>
              <a:t>.</a:t>
            </a:r>
          </a:p>
          <a:p>
            <a:r>
              <a:rPr lang="ko-KR" altLang="en-US" sz="1400" dirty="0">
                <a:solidFill>
                  <a:schemeClr val="tx1"/>
                </a:solidFill>
                <a:latin typeface="Noto Sans KR" panose="020B0200000000000000" pitchFamily="50" charset="-127"/>
                <a:ea typeface="Noto Sans KR" panose="020B0200000000000000" pitchFamily="50" charset="-127"/>
              </a:rPr>
              <a:t>장점</a:t>
            </a:r>
            <a:r>
              <a:rPr lang="en-US" altLang="ko-KR" sz="1400" dirty="0">
                <a:solidFill>
                  <a:schemeClr val="tx1"/>
                </a:solidFill>
                <a:latin typeface="Noto Sans KR" panose="020B0200000000000000" pitchFamily="50" charset="-127"/>
                <a:ea typeface="Noto Sans KR" panose="020B0200000000000000" pitchFamily="50" charset="-127"/>
              </a:rPr>
              <a:t>) </a:t>
            </a:r>
            <a:r>
              <a:rPr lang="ko-KR" altLang="en-US" sz="1400" dirty="0">
                <a:solidFill>
                  <a:schemeClr val="tx1"/>
                </a:solidFill>
                <a:latin typeface="Noto Sans KR" panose="020B0200000000000000" pitchFamily="50" charset="-127"/>
                <a:ea typeface="Noto Sans KR" panose="020B0200000000000000" pitchFamily="50" charset="-127"/>
              </a:rPr>
              <a:t>일련의 </a:t>
            </a:r>
            <a:r>
              <a:rPr lang="ko-KR" altLang="en-US" sz="1400" b="1" dirty="0">
                <a:solidFill>
                  <a:schemeClr val="tx1"/>
                </a:solidFill>
                <a:latin typeface="Noto Sans KR" panose="020B0200000000000000" pitchFamily="50" charset="-127"/>
                <a:ea typeface="Noto Sans KR" panose="020B0200000000000000" pitchFamily="50" charset="-127"/>
              </a:rPr>
              <a:t>자동화</a:t>
            </a:r>
            <a:r>
              <a:rPr lang="ko-KR" altLang="en-US" sz="1400" dirty="0">
                <a:solidFill>
                  <a:schemeClr val="tx1"/>
                </a:solidFill>
                <a:latin typeface="Noto Sans KR" panose="020B0200000000000000" pitchFamily="50" charset="-127"/>
                <a:ea typeface="Noto Sans KR" panose="020B0200000000000000" pitchFamily="50" charset="-127"/>
              </a:rPr>
              <a:t> 과정을 거치므로 </a:t>
            </a:r>
            <a:r>
              <a:rPr lang="ko-KR" altLang="en-US" sz="1400" b="1" dirty="0">
                <a:solidFill>
                  <a:schemeClr val="tx1"/>
                </a:solidFill>
                <a:latin typeface="Noto Sans KR" panose="020B0200000000000000" pitchFamily="50" charset="-127"/>
                <a:ea typeface="Noto Sans KR" panose="020B0200000000000000" pitchFamily="50" charset="-127"/>
              </a:rPr>
              <a:t>휴먼 에러가 발생하지 않음</a:t>
            </a:r>
            <a:r>
              <a:rPr lang="en-US" altLang="ko-KR" sz="1400" dirty="0">
                <a:solidFill>
                  <a:schemeClr val="tx1"/>
                </a:solidFill>
                <a:latin typeface="Noto Sans KR" panose="020B0200000000000000" pitchFamily="50" charset="-127"/>
                <a:ea typeface="Noto Sans KR" panose="020B0200000000000000" pitchFamily="50" charset="-127"/>
              </a:rPr>
              <a:t>.</a:t>
            </a:r>
            <a:r>
              <a:rPr lang="en-US" altLang="ko-KR" sz="1400" b="1" dirty="0">
                <a:solidFill>
                  <a:schemeClr val="tx1"/>
                </a:solidFill>
                <a:latin typeface="Noto Sans KR" panose="020B0200000000000000" pitchFamily="50" charset="-127"/>
                <a:ea typeface="Noto Sans KR" panose="020B0200000000000000" pitchFamily="50" charset="-127"/>
              </a:rPr>
              <a:t> / </a:t>
            </a:r>
            <a:r>
              <a:rPr lang="ko-KR" altLang="en-US" sz="1400" dirty="0">
                <a:solidFill>
                  <a:schemeClr val="tx1"/>
                </a:solidFill>
                <a:latin typeface="Noto Sans KR" panose="020B0200000000000000" pitchFamily="50" charset="-127"/>
                <a:ea typeface="Noto Sans KR" panose="020B0200000000000000" pitchFamily="50" charset="-127"/>
              </a:rPr>
              <a:t>임의로 분류한 데이터가 아니므로 더 </a:t>
            </a:r>
            <a:r>
              <a:rPr lang="ko-KR" altLang="en-US" sz="1400" b="1" dirty="0">
                <a:solidFill>
                  <a:schemeClr val="tx1"/>
                </a:solidFill>
                <a:latin typeface="Noto Sans KR" panose="020B0200000000000000" pitchFamily="50" charset="-127"/>
                <a:ea typeface="Noto Sans KR" panose="020B0200000000000000" pitchFamily="50" charset="-127"/>
              </a:rPr>
              <a:t>다채로운 분석</a:t>
            </a:r>
            <a:r>
              <a:rPr lang="ko-KR" altLang="en-US" sz="1400" dirty="0">
                <a:solidFill>
                  <a:schemeClr val="tx1"/>
                </a:solidFill>
                <a:latin typeface="Noto Sans KR" panose="020B0200000000000000" pitchFamily="50" charset="-127"/>
                <a:ea typeface="Noto Sans KR" panose="020B0200000000000000" pitchFamily="50" charset="-127"/>
              </a:rPr>
              <a:t>이 가능함</a:t>
            </a:r>
            <a:r>
              <a:rPr lang="en-US" altLang="ko-KR" sz="1400" dirty="0">
                <a:solidFill>
                  <a:schemeClr val="tx1"/>
                </a:solidFill>
                <a:latin typeface="Noto Sans KR" panose="020B0200000000000000" pitchFamily="50" charset="-127"/>
                <a:ea typeface="Noto Sans KR" panose="020B0200000000000000" pitchFamily="50" charset="-127"/>
              </a:rPr>
              <a:t>. / </a:t>
            </a:r>
            <a:r>
              <a:rPr lang="ko-KR" altLang="en-US" sz="1400" dirty="0">
                <a:solidFill>
                  <a:schemeClr val="tx1"/>
                </a:solidFill>
                <a:latin typeface="Noto Sans KR" panose="020B0200000000000000" pitchFamily="50" charset="-127"/>
                <a:ea typeface="Noto Sans KR" panose="020B0200000000000000" pitchFamily="50" charset="-127"/>
              </a:rPr>
              <a:t>분석 </a:t>
            </a:r>
            <a:r>
              <a:rPr lang="ko-KR" altLang="en-US" sz="1400" b="1" dirty="0">
                <a:solidFill>
                  <a:schemeClr val="tx1"/>
                </a:solidFill>
                <a:latin typeface="Noto Sans KR" panose="020B0200000000000000" pitchFamily="50" charset="-127"/>
                <a:ea typeface="Noto Sans KR" panose="020B0200000000000000" pitchFamily="50" charset="-127"/>
              </a:rPr>
              <a:t>시간</a:t>
            </a:r>
            <a:r>
              <a:rPr lang="ko-KR" altLang="en-US" sz="1400" dirty="0">
                <a:solidFill>
                  <a:schemeClr val="tx1"/>
                </a:solidFill>
                <a:latin typeface="Noto Sans KR" panose="020B0200000000000000" pitchFamily="50" charset="-127"/>
                <a:ea typeface="Noto Sans KR" panose="020B0200000000000000" pitchFamily="50" charset="-127"/>
              </a:rPr>
              <a:t>이 </a:t>
            </a:r>
            <a:r>
              <a:rPr lang="ko-KR" altLang="en-US" sz="1400" b="1" dirty="0">
                <a:solidFill>
                  <a:schemeClr val="tx1"/>
                </a:solidFill>
                <a:latin typeface="Noto Sans KR" panose="020B0200000000000000" pitchFamily="50" charset="-127"/>
                <a:ea typeface="Noto Sans KR" panose="020B0200000000000000" pitchFamily="50" charset="-127"/>
              </a:rPr>
              <a:t>매우 단축</a:t>
            </a:r>
            <a:r>
              <a:rPr lang="ko-KR" altLang="en-US" sz="1400" dirty="0">
                <a:solidFill>
                  <a:schemeClr val="tx1"/>
                </a:solidFill>
                <a:latin typeface="Noto Sans KR" panose="020B0200000000000000" pitchFamily="50" charset="-127"/>
                <a:ea typeface="Noto Sans KR" panose="020B0200000000000000" pitchFamily="50" charset="-127"/>
              </a:rPr>
              <a:t>됨</a:t>
            </a:r>
            <a:endParaRPr lang="en-US" altLang="ko-KR" sz="1400" dirty="0">
              <a:solidFill>
                <a:schemeClr val="tx1"/>
              </a:solidFill>
              <a:latin typeface="Noto Sans KR" panose="020B0200000000000000" pitchFamily="50" charset="-127"/>
              <a:ea typeface="Noto Sans KR" panose="020B0200000000000000" pitchFamily="50" charset="-127"/>
            </a:endParaRPr>
          </a:p>
          <a:p>
            <a:r>
              <a:rPr lang="ko-KR" altLang="en-US" sz="1400" dirty="0">
                <a:solidFill>
                  <a:schemeClr val="tx1"/>
                </a:solidFill>
                <a:latin typeface="Noto Sans KR" panose="020B0200000000000000" pitchFamily="50" charset="-127"/>
                <a:ea typeface="Noto Sans KR" panose="020B0200000000000000" pitchFamily="50" charset="-127"/>
              </a:rPr>
              <a:t>단점</a:t>
            </a:r>
            <a:r>
              <a:rPr lang="en-US" altLang="ko-KR" sz="1400" dirty="0">
                <a:solidFill>
                  <a:schemeClr val="tx1"/>
                </a:solidFill>
                <a:latin typeface="Noto Sans KR" panose="020B0200000000000000" pitchFamily="50" charset="-127"/>
                <a:ea typeface="Noto Sans KR" panose="020B0200000000000000" pitchFamily="50" charset="-127"/>
              </a:rPr>
              <a:t>) </a:t>
            </a:r>
            <a:r>
              <a:rPr lang="ko-KR" altLang="en-US" sz="1400" dirty="0">
                <a:solidFill>
                  <a:schemeClr val="tx1"/>
                </a:solidFill>
                <a:latin typeface="Noto Sans KR" panose="020B0200000000000000" pitchFamily="50" charset="-127"/>
                <a:ea typeface="Noto Sans KR" panose="020B0200000000000000" pitchFamily="50" charset="-127"/>
              </a:rPr>
              <a:t>알고리즘 또는 </a:t>
            </a:r>
            <a:r>
              <a:rPr lang="en-US" altLang="ko-KR" sz="1400" dirty="0">
                <a:solidFill>
                  <a:schemeClr val="tx1"/>
                </a:solidFill>
                <a:latin typeface="Noto Sans KR" panose="020B0200000000000000" pitchFamily="50" charset="-127"/>
                <a:ea typeface="Noto Sans KR" panose="020B0200000000000000" pitchFamily="50" charset="-127"/>
              </a:rPr>
              <a:t>NLP </a:t>
            </a:r>
            <a:r>
              <a:rPr lang="ko-KR" altLang="en-US" sz="1400" dirty="0">
                <a:solidFill>
                  <a:schemeClr val="tx1"/>
                </a:solidFill>
                <a:latin typeface="Noto Sans KR" panose="020B0200000000000000" pitchFamily="50" charset="-127"/>
                <a:ea typeface="Noto Sans KR" panose="020B0200000000000000" pitchFamily="50" charset="-127"/>
              </a:rPr>
              <a:t>모델이 </a:t>
            </a:r>
            <a:r>
              <a:rPr lang="ko-KR" altLang="en-US" sz="1400" b="1" dirty="0">
                <a:solidFill>
                  <a:schemeClr val="tx1"/>
                </a:solidFill>
                <a:latin typeface="Noto Sans KR" panose="020B0200000000000000" pitchFamily="50" charset="-127"/>
                <a:ea typeface="Noto Sans KR" panose="020B0200000000000000" pitchFamily="50" charset="-127"/>
              </a:rPr>
              <a:t>놓치는 부분이 반드시 발생</a:t>
            </a:r>
            <a:r>
              <a:rPr lang="ko-KR" altLang="en-US" sz="1400" dirty="0">
                <a:solidFill>
                  <a:schemeClr val="tx1"/>
                </a:solidFill>
                <a:latin typeface="Noto Sans KR" panose="020B0200000000000000" pitchFamily="50" charset="-127"/>
                <a:ea typeface="Noto Sans KR" panose="020B0200000000000000" pitchFamily="50" charset="-127"/>
              </a:rPr>
              <a:t>하므로 </a:t>
            </a:r>
            <a:r>
              <a:rPr lang="ko-KR" altLang="en-US" sz="1400" b="1" dirty="0">
                <a:solidFill>
                  <a:schemeClr val="tx1"/>
                </a:solidFill>
                <a:latin typeface="Noto Sans KR" panose="020B0200000000000000" pitchFamily="50" charset="-127"/>
                <a:ea typeface="Noto Sans KR" panose="020B0200000000000000" pitchFamily="50" charset="-127"/>
              </a:rPr>
              <a:t>수기 작성보다 품질이 떨어짐</a:t>
            </a:r>
            <a:r>
              <a:rPr lang="en-US" altLang="ko-KR" sz="1400" dirty="0">
                <a:solidFill>
                  <a:schemeClr val="tx1"/>
                </a:solidFill>
                <a:latin typeface="Noto Sans KR" panose="020B0200000000000000" pitchFamily="50" charset="-127"/>
                <a:ea typeface="Noto Sans KR" panose="020B0200000000000000" pitchFamily="50" charset="-127"/>
              </a:rPr>
              <a:t>.</a:t>
            </a:r>
          </a:p>
          <a:p>
            <a:endParaRPr lang="en-US" altLang="ko-KR" sz="1400" dirty="0">
              <a:solidFill>
                <a:schemeClr val="tx1"/>
              </a:solidFill>
              <a:latin typeface="Noto Sans KR" panose="020B0200000000000000" pitchFamily="50" charset="-127"/>
              <a:ea typeface="Noto Sans KR" panose="020B0200000000000000" pitchFamily="50" charset="-127"/>
            </a:endParaRPr>
          </a:p>
          <a:p>
            <a:r>
              <a:rPr lang="ko-KR" altLang="en-US" sz="1400" dirty="0">
                <a:solidFill>
                  <a:schemeClr val="tx1"/>
                </a:solidFill>
                <a:latin typeface="Noto Sans KR" panose="020B0200000000000000" pitchFamily="50" charset="-127"/>
                <a:ea typeface="Noto Sans KR" panose="020B0200000000000000" pitchFamily="50" charset="-127"/>
              </a:rPr>
              <a:t>품질이 떨어짐에도 불구하고 분석 방법을 바꾼 이유는 다음과 같다</a:t>
            </a:r>
            <a:r>
              <a:rPr lang="en-US" altLang="ko-KR" sz="1400" dirty="0">
                <a:solidFill>
                  <a:schemeClr val="tx1"/>
                </a:solidFill>
                <a:latin typeface="Noto Sans KR" panose="020B0200000000000000" pitchFamily="50" charset="-127"/>
                <a:ea typeface="Noto Sans KR" panose="020B0200000000000000" pitchFamily="50" charset="-127"/>
              </a:rPr>
              <a:t>.</a:t>
            </a:r>
          </a:p>
          <a:p>
            <a:pPr marL="342900" indent="-342900">
              <a:buAutoNum type="arabicPeriod"/>
            </a:pPr>
            <a:r>
              <a:rPr lang="ko-KR" altLang="en-US" sz="1400" dirty="0">
                <a:solidFill>
                  <a:schemeClr val="tx1"/>
                </a:solidFill>
                <a:latin typeface="Noto Sans KR" panose="020B0200000000000000" pitchFamily="50" charset="-127"/>
                <a:ea typeface="Noto Sans KR" panose="020B0200000000000000" pitchFamily="50" charset="-127"/>
              </a:rPr>
              <a:t> </a:t>
            </a:r>
            <a:r>
              <a:rPr lang="ko-KR" altLang="en-US" sz="1400" b="1" dirty="0">
                <a:solidFill>
                  <a:schemeClr val="tx1"/>
                </a:solidFill>
                <a:latin typeface="Noto Sans KR" panose="020B0200000000000000" pitchFamily="50" charset="-127"/>
                <a:ea typeface="Noto Sans KR" panose="020B0200000000000000" pitchFamily="50" charset="-127"/>
              </a:rPr>
              <a:t>엑셀 </a:t>
            </a:r>
            <a:r>
              <a:rPr lang="en-US" altLang="ko-KR" sz="1400" b="1" dirty="0">
                <a:solidFill>
                  <a:schemeClr val="tx1"/>
                </a:solidFill>
                <a:latin typeface="Noto Sans KR" panose="020B0200000000000000" pitchFamily="50" charset="-127"/>
                <a:ea typeface="Noto Sans KR" panose="020B0200000000000000" pitchFamily="50" charset="-127"/>
              </a:rPr>
              <a:t>DB</a:t>
            </a:r>
            <a:r>
              <a:rPr lang="ko-KR" altLang="en-US" sz="1400" dirty="0">
                <a:solidFill>
                  <a:schemeClr val="tx1"/>
                </a:solidFill>
                <a:latin typeface="Noto Sans KR" panose="020B0200000000000000" pitchFamily="50" charset="-127"/>
                <a:ea typeface="Noto Sans KR" panose="020B0200000000000000" pitchFamily="50" charset="-127"/>
              </a:rPr>
              <a:t>는 용량과 속도 등 지속적으로 다루기에 큰 </a:t>
            </a:r>
            <a:r>
              <a:rPr lang="ko-KR" altLang="en-US" sz="1400" b="1" dirty="0">
                <a:solidFill>
                  <a:schemeClr val="tx1"/>
                </a:solidFill>
                <a:latin typeface="Noto Sans KR" panose="020B0200000000000000" pitchFamily="50" charset="-127"/>
                <a:ea typeface="Noto Sans KR" panose="020B0200000000000000" pitchFamily="50" charset="-127"/>
              </a:rPr>
              <a:t>무리</a:t>
            </a:r>
            <a:r>
              <a:rPr lang="ko-KR" altLang="en-US" sz="1400" dirty="0">
                <a:solidFill>
                  <a:schemeClr val="tx1"/>
                </a:solidFill>
                <a:latin typeface="Noto Sans KR" panose="020B0200000000000000" pitchFamily="50" charset="-127"/>
                <a:ea typeface="Noto Sans KR" panose="020B0200000000000000" pitchFamily="50" charset="-127"/>
              </a:rPr>
              <a:t>가 있다</a:t>
            </a:r>
            <a:r>
              <a:rPr lang="en-US" altLang="ko-KR" sz="1400" dirty="0">
                <a:solidFill>
                  <a:schemeClr val="tx1"/>
                </a:solidFill>
                <a:latin typeface="Noto Sans KR" panose="020B0200000000000000" pitchFamily="50" charset="-127"/>
                <a:ea typeface="Noto Sans KR" panose="020B0200000000000000" pitchFamily="50" charset="-127"/>
              </a:rPr>
              <a:t>.</a:t>
            </a:r>
          </a:p>
          <a:p>
            <a:pPr marL="342900" indent="-342900">
              <a:buAutoNum type="arabicPeriod"/>
            </a:pPr>
            <a:r>
              <a:rPr lang="ko-KR" altLang="en-US" sz="1400" dirty="0">
                <a:solidFill>
                  <a:schemeClr val="tx1"/>
                </a:solidFill>
                <a:latin typeface="Noto Sans KR" panose="020B0200000000000000" pitchFamily="50" charset="-127"/>
                <a:ea typeface="Noto Sans KR" panose="020B0200000000000000" pitchFamily="50" charset="-127"/>
              </a:rPr>
              <a:t> 하루하루 쌓이는 데이터를 사람이 </a:t>
            </a:r>
            <a:r>
              <a:rPr lang="ko-KR" altLang="en-US" sz="1400" b="1" dirty="0">
                <a:solidFill>
                  <a:schemeClr val="tx1"/>
                </a:solidFill>
                <a:latin typeface="Noto Sans KR" panose="020B0200000000000000" pitchFamily="50" charset="-127"/>
                <a:ea typeface="Noto Sans KR" panose="020B0200000000000000" pitchFamily="50" charset="-127"/>
              </a:rPr>
              <a:t>수기</a:t>
            </a:r>
            <a:r>
              <a:rPr lang="ko-KR" altLang="en-US" sz="1400" dirty="0">
                <a:solidFill>
                  <a:schemeClr val="tx1"/>
                </a:solidFill>
                <a:latin typeface="Noto Sans KR" panose="020B0200000000000000" pitchFamily="50" charset="-127"/>
                <a:ea typeface="Noto Sans KR" panose="020B0200000000000000" pitchFamily="50" charset="-127"/>
              </a:rPr>
              <a:t>로 다루기엔 반드시 공수의 </a:t>
            </a:r>
            <a:r>
              <a:rPr lang="ko-KR" altLang="en-US" sz="1400" b="1" dirty="0">
                <a:solidFill>
                  <a:schemeClr val="tx1"/>
                </a:solidFill>
                <a:latin typeface="Noto Sans KR" panose="020B0200000000000000" pitchFamily="50" charset="-127"/>
                <a:ea typeface="Noto Sans KR" panose="020B0200000000000000" pitchFamily="50" charset="-127"/>
              </a:rPr>
              <a:t>한계</a:t>
            </a:r>
            <a:r>
              <a:rPr lang="ko-KR" altLang="en-US" sz="1400" dirty="0">
                <a:solidFill>
                  <a:schemeClr val="tx1"/>
                </a:solidFill>
                <a:latin typeface="Noto Sans KR" panose="020B0200000000000000" pitchFamily="50" charset="-127"/>
                <a:ea typeface="Noto Sans KR" panose="020B0200000000000000" pitchFamily="50" charset="-127"/>
              </a:rPr>
              <a:t>에 도달한다</a:t>
            </a:r>
            <a:r>
              <a:rPr lang="en-US" altLang="ko-KR" sz="1400" dirty="0">
                <a:solidFill>
                  <a:schemeClr val="tx1"/>
                </a:solidFill>
                <a:latin typeface="Noto Sans KR" panose="020B0200000000000000" pitchFamily="50" charset="-127"/>
                <a:ea typeface="Noto Sans KR" panose="020B0200000000000000" pitchFamily="50" charset="-127"/>
              </a:rPr>
              <a:t>.</a:t>
            </a:r>
          </a:p>
          <a:p>
            <a:pPr marL="342900" indent="-342900">
              <a:buAutoNum type="arabicPeriod"/>
            </a:pPr>
            <a:r>
              <a:rPr lang="en-US" altLang="ko-KR" sz="1400" dirty="0">
                <a:solidFill>
                  <a:schemeClr val="tx1"/>
                </a:solidFill>
                <a:latin typeface="Noto Sans KR" panose="020B0200000000000000" pitchFamily="50" charset="-127"/>
                <a:ea typeface="Noto Sans KR" panose="020B0200000000000000" pitchFamily="50" charset="-127"/>
              </a:rPr>
              <a:t> </a:t>
            </a:r>
            <a:r>
              <a:rPr lang="en-US" altLang="ko-KR" sz="1400" b="1" dirty="0">
                <a:solidFill>
                  <a:schemeClr val="tx1"/>
                </a:solidFill>
                <a:latin typeface="Noto Sans KR" panose="020B0200000000000000" pitchFamily="50" charset="-127"/>
                <a:ea typeface="Noto Sans KR" panose="020B0200000000000000" pitchFamily="50" charset="-127"/>
              </a:rPr>
              <a:t>Python</a:t>
            </a:r>
            <a:r>
              <a:rPr lang="ko-KR" altLang="en-US" sz="1400" b="1" dirty="0">
                <a:solidFill>
                  <a:schemeClr val="tx1"/>
                </a:solidFill>
                <a:latin typeface="Noto Sans KR" panose="020B0200000000000000" pitchFamily="50" charset="-127"/>
                <a:ea typeface="Noto Sans KR" panose="020B0200000000000000" pitchFamily="50" charset="-127"/>
              </a:rPr>
              <a:t>의 뛰어난 </a:t>
            </a:r>
            <a:r>
              <a:rPr lang="en-US" altLang="ko-KR" sz="1400" b="1" dirty="0">
                <a:solidFill>
                  <a:schemeClr val="tx1"/>
                </a:solidFill>
                <a:latin typeface="Noto Sans KR" panose="020B0200000000000000" pitchFamily="50" charset="-127"/>
                <a:ea typeface="Noto Sans KR" panose="020B0200000000000000" pitchFamily="50" charset="-127"/>
              </a:rPr>
              <a:t>AI </a:t>
            </a:r>
            <a:r>
              <a:rPr lang="ko-KR" altLang="en-US" sz="1400" b="1" dirty="0">
                <a:solidFill>
                  <a:schemeClr val="tx1"/>
                </a:solidFill>
                <a:latin typeface="Noto Sans KR" panose="020B0200000000000000" pitchFamily="50" charset="-127"/>
                <a:ea typeface="Noto Sans KR" panose="020B0200000000000000" pitchFamily="50" charset="-127"/>
              </a:rPr>
              <a:t>확장성</a:t>
            </a:r>
            <a:r>
              <a:rPr lang="ko-KR" altLang="en-US" sz="1400" dirty="0">
                <a:solidFill>
                  <a:schemeClr val="tx1"/>
                </a:solidFill>
                <a:latin typeface="Noto Sans KR" panose="020B0200000000000000" pitchFamily="50" charset="-127"/>
                <a:ea typeface="Noto Sans KR" panose="020B0200000000000000" pitchFamily="50" charset="-127"/>
              </a:rPr>
              <a:t>이 추후 </a:t>
            </a:r>
            <a:r>
              <a:rPr lang="en-US" altLang="ko-KR" sz="1400" b="1" dirty="0">
                <a:solidFill>
                  <a:schemeClr val="tx1"/>
                </a:solidFill>
                <a:latin typeface="Noto Sans KR" panose="020B0200000000000000" pitchFamily="50" charset="-127"/>
                <a:ea typeface="Noto Sans KR" panose="020B0200000000000000" pitchFamily="50" charset="-127"/>
              </a:rPr>
              <a:t>AI </a:t>
            </a:r>
            <a:r>
              <a:rPr lang="ko-KR" altLang="en-US" sz="1400" b="1" dirty="0">
                <a:solidFill>
                  <a:schemeClr val="tx1"/>
                </a:solidFill>
                <a:latin typeface="Noto Sans KR" panose="020B0200000000000000" pitchFamily="50" charset="-127"/>
                <a:ea typeface="Noto Sans KR" panose="020B0200000000000000" pitchFamily="50" charset="-127"/>
              </a:rPr>
              <a:t>모델을 도입한 분석</a:t>
            </a:r>
            <a:r>
              <a:rPr lang="ko-KR" altLang="en-US" sz="1400" dirty="0">
                <a:solidFill>
                  <a:schemeClr val="tx1"/>
                </a:solidFill>
                <a:latin typeface="Noto Sans KR" panose="020B0200000000000000" pitchFamily="50" charset="-127"/>
                <a:ea typeface="Noto Sans KR" panose="020B0200000000000000" pitchFamily="50" charset="-127"/>
              </a:rPr>
              <a:t>을 제공하는 것에 도움을 줄 수 있다</a:t>
            </a:r>
            <a:r>
              <a:rPr lang="en-US" altLang="ko-KR" sz="1400" dirty="0">
                <a:solidFill>
                  <a:schemeClr val="tx1"/>
                </a:solidFill>
                <a:latin typeface="Noto Sans KR" panose="020B0200000000000000" pitchFamily="50" charset="-127"/>
                <a:ea typeface="Noto Sans KR" panose="020B0200000000000000" pitchFamily="50" charset="-127"/>
              </a:rPr>
              <a:t>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6C7FD3A-7352-3D77-19D6-D0D2C5BA62D4}"/>
              </a:ext>
            </a:extLst>
          </p:cNvPr>
          <p:cNvSpPr txBox="1"/>
          <p:nvPr/>
        </p:nvSpPr>
        <p:spPr>
          <a:xfrm>
            <a:off x="1107208" y="665442"/>
            <a:ext cx="247820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400" dirty="0">
                <a:latin typeface="Noto Sans KR Medium" panose="020B0200000000000000" pitchFamily="50" charset="-127"/>
                <a:ea typeface="Noto Sans KR Medium" panose="020B0200000000000000" pitchFamily="50" charset="-127"/>
              </a:rPr>
              <a:t>이전 보고서와의 차이점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483284E-9DC1-39D5-B706-39888DE2545C}"/>
              </a:ext>
            </a:extLst>
          </p:cNvPr>
          <p:cNvSpPr txBox="1"/>
          <p:nvPr/>
        </p:nvSpPr>
        <p:spPr>
          <a:xfrm>
            <a:off x="252548" y="6383382"/>
            <a:ext cx="505097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dirty="0">
                <a:latin typeface="Noto Sans KR Light" panose="020B0300000000000000" pitchFamily="34" charset="-127"/>
                <a:ea typeface="Noto Sans KR Light" panose="020B0300000000000000" pitchFamily="34" charset="-127"/>
              </a:rPr>
              <a:t>24</a:t>
            </a:r>
            <a:r>
              <a:rPr lang="ko-KR" altLang="en-US" sz="1000" dirty="0">
                <a:latin typeface="Noto Sans KR Light" panose="020B0300000000000000" pitchFamily="34" charset="-127"/>
                <a:ea typeface="Noto Sans KR Light" panose="020B0300000000000000" pitchFamily="34" charset="-127"/>
              </a:rPr>
              <a:t>년 </a:t>
            </a:r>
            <a:r>
              <a:rPr lang="en-US" altLang="ko-KR" sz="1000" dirty="0">
                <a:latin typeface="Noto Sans KR Light" panose="020B0300000000000000" pitchFamily="34" charset="-127"/>
                <a:ea typeface="Noto Sans KR Light" panose="020B0300000000000000" pitchFamily="34" charset="-127"/>
              </a:rPr>
              <a:t>3</a:t>
            </a:r>
            <a:r>
              <a:rPr lang="ko-KR" altLang="en-US" sz="1000" dirty="0">
                <a:latin typeface="Noto Sans KR Light" panose="020B0300000000000000" pitchFamily="34" charset="-127"/>
                <a:ea typeface="Noto Sans KR Light" panose="020B0300000000000000" pitchFamily="34" charset="-127"/>
              </a:rPr>
              <a:t>분기 활동보고서</a:t>
            </a:r>
          </a:p>
        </p:txBody>
      </p:sp>
    </p:spTree>
    <p:extLst>
      <p:ext uri="{BB962C8B-B14F-4D97-AF65-F5344CB8AC3E}">
        <p14:creationId xmlns:p14="http://schemas.microsoft.com/office/powerpoint/2010/main" val="12805561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BFBD05-BB34-022B-82AF-62ADAA2E8D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F10E569B-688A-4CD4-6238-CFEC3E51645C}"/>
              </a:ext>
            </a:extLst>
          </p:cNvPr>
          <p:cNvSpPr txBox="1"/>
          <p:nvPr/>
        </p:nvSpPr>
        <p:spPr>
          <a:xfrm>
            <a:off x="11504023" y="6383382"/>
            <a:ext cx="43542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000" dirty="0">
                <a:solidFill>
                  <a:srgbClr val="1E3731"/>
                </a:solidFill>
                <a:latin typeface="Noto Sans KR Light" panose="020B0300000000000000" pitchFamily="34" charset="-127"/>
                <a:ea typeface="Noto Sans KR Light" panose="020B0300000000000000" pitchFamily="34" charset="-127"/>
              </a:rPr>
              <a:t>004</a:t>
            </a:r>
            <a:endParaRPr lang="ko-KR" altLang="en-US" sz="1000" dirty="0">
              <a:solidFill>
                <a:srgbClr val="1E3731"/>
              </a:solidFill>
              <a:latin typeface="Noto Sans KR Light" panose="020B0300000000000000" pitchFamily="34" charset="-127"/>
              <a:ea typeface="Noto Sans KR Light" panose="020B0300000000000000" pitchFamily="34" charset="-127"/>
            </a:endParaRPr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id="{A917BA15-135E-2BF3-FB08-AD8094F435F0}"/>
              </a:ext>
            </a:extLst>
          </p:cNvPr>
          <p:cNvSpPr/>
          <p:nvPr/>
        </p:nvSpPr>
        <p:spPr>
          <a:xfrm>
            <a:off x="468383" y="932508"/>
            <a:ext cx="9309281" cy="182075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o-KR" altLang="en-US" sz="1600" dirty="0">
                <a:solidFill>
                  <a:schemeClr val="tx1"/>
                </a:solidFill>
                <a:latin typeface="Noto Sans KR" panose="020B0200000000000000" pitchFamily="50" charset="-127"/>
                <a:ea typeface="Noto Sans KR" panose="020B0200000000000000" pitchFamily="50" charset="-127"/>
              </a:rPr>
              <a:t>요약</a:t>
            </a:r>
            <a:r>
              <a:rPr lang="en-US" altLang="ko-KR" sz="1600" dirty="0">
                <a:solidFill>
                  <a:schemeClr val="tx1"/>
                </a:solidFill>
                <a:latin typeface="Noto Sans KR" panose="020B0200000000000000" pitchFamily="50" charset="-127"/>
                <a:ea typeface="Noto Sans KR" panose="020B0200000000000000" pitchFamily="50" charset="-127"/>
              </a:rPr>
              <a:t>) </a:t>
            </a:r>
            <a:r>
              <a:rPr lang="ko-KR" altLang="en-US" sz="1600" dirty="0">
                <a:solidFill>
                  <a:schemeClr val="tx1"/>
                </a:solidFill>
                <a:latin typeface="Noto Sans KR" panose="020B0200000000000000" pitchFamily="50" charset="-127"/>
                <a:ea typeface="Noto Sans KR" panose="020B0200000000000000" pitchFamily="50" charset="-127"/>
              </a:rPr>
              <a:t>활동은 대부분 </a:t>
            </a:r>
            <a:r>
              <a:rPr lang="en-US" altLang="ko-KR" sz="1600" dirty="0">
                <a:solidFill>
                  <a:schemeClr val="tx1"/>
                </a:solidFill>
                <a:latin typeface="Noto Sans KR" panose="020B0200000000000000" pitchFamily="50" charset="-127"/>
                <a:ea typeface="Noto Sans KR" panose="020B0200000000000000" pitchFamily="50" charset="-127"/>
              </a:rPr>
              <a:t>‘</a:t>
            </a:r>
            <a:r>
              <a:rPr lang="ko-KR" altLang="en-US" sz="1600" dirty="0">
                <a:solidFill>
                  <a:schemeClr val="tx1"/>
                </a:solidFill>
                <a:latin typeface="Noto Sans KR" panose="020B0200000000000000" pitchFamily="50" charset="-127"/>
                <a:ea typeface="Noto Sans KR" panose="020B0200000000000000" pitchFamily="50" charset="-127"/>
              </a:rPr>
              <a:t>사진</a:t>
            </a:r>
            <a:r>
              <a:rPr lang="en-US" altLang="ko-KR" sz="1600" dirty="0">
                <a:solidFill>
                  <a:schemeClr val="tx1"/>
                </a:solidFill>
                <a:latin typeface="Noto Sans KR" panose="020B0200000000000000" pitchFamily="50" charset="-127"/>
                <a:ea typeface="Noto Sans KR" panose="020B0200000000000000" pitchFamily="50" charset="-127"/>
              </a:rPr>
              <a:t>’</a:t>
            </a:r>
            <a:r>
              <a:rPr lang="ko-KR" altLang="en-US" sz="1600" dirty="0">
                <a:solidFill>
                  <a:schemeClr val="tx1"/>
                </a:solidFill>
                <a:latin typeface="Noto Sans KR" panose="020B0200000000000000" pitchFamily="50" charset="-127"/>
                <a:ea typeface="Noto Sans KR" panose="020B0200000000000000" pitchFamily="50" charset="-127"/>
              </a:rPr>
              <a:t>과 함께 작성되므로</a:t>
            </a:r>
            <a:r>
              <a:rPr lang="en-US" altLang="ko-KR" sz="1600" dirty="0">
                <a:solidFill>
                  <a:schemeClr val="tx1"/>
                </a:solidFill>
                <a:latin typeface="Noto Sans KR" panose="020B0200000000000000" pitchFamily="50" charset="-127"/>
                <a:ea typeface="Noto Sans KR" panose="020B0200000000000000" pitchFamily="50" charset="-127"/>
              </a:rPr>
              <a:t>, ‘</a:t>
            </a:r>
            <a:r>
              <a:rPr lang="ko-KR" altLang="en-US" sz="1600" dirty="0">
                <a:solidFill>
                  <a:schemeClr val="tx1"/>
                </a:solidFill>
                <a:latin typeface="Noto Sans KR" panose="020B0200000000000000" pitchFamily="50" charset="-127"/>
                <a:ea typeface="Noto Sans KR" panose="020B0200000000000000" pitchFamily="50" charset="-127"/>
              </a:rPr>
              <a:t>사진</a:t>
            </a:r>
            <a:r>
              <a:rPr lang="en-US" altLang="ko-KR" sz="1600" dirty="0">
                <a:solidFill>
                  <a:schemeClr val="tx1"/>
                </a:solidFill>
                <a:latin typeface="Noto Sans KR" panose="020B0200000000000000" pitchFamily="50" charset="-127"/>
                <a:ea typeface="Noto Sans KR" panose="020B0200000000000000" pitchFamily="50" charset="-127"/>
              </a:rPr>
              <a:t>’ </a:t>
            </a:r>
            <a:r>
              <a:rPr lang="ko-KR" altLang="en-US" sz="1600" dirty="0">
                <a:solidFill>
                  <a:schemeClr val="tx1"/>
                </a:solidFill>
                <a:latin typeface="Noto Sans KR" panose="020B0200000000000000" pitchFamily="50" charset="-127"/>
                <a:ea typeface="Noto Sans KR" panose="020B0200000000000000" pitchFamily="50" charset="-127"/>
              </a:rPr>
              <a:t>전후의 데이터를 전처리함</a:t>
            </a:r>
            <a:r>
              <a:rPr lang="en-US" altLang="ko-KR" sz="1600" dirty="0">
                <a:solidFill>
                  <a:schemeClr val="tx1"/>
                </a:solidFill>
                <a:latin typeface="Noto Sans KR" panose="020B0200000000000000" pitchFamily="50" charset="-127"/>
                <a:ea typeface="Noto Sans KR" panose="020B0200000000000000" pitchFamily="50" charset="-127"/>
              </a:rPr>
              <a:t> (</a:t>
            </a:r>
            <a:r>
              <a:rPr lang="ko-KR" altLang="en-US" sz="1600" dirty="0">
                <a:solidFill>
                  <a:schemeClr val="tx1"/>
                </a:solidFill>
                <a:latin typeface="Noto Sans KR" panose="020B0200000000000000" pitchFamily="50" charset="-127"/>
                <a:ea typeface="Noto Sans KR" panose="020B0200000000000000" pitchFamily="50" charset="-127"/>
              </a:rPr>
              <a:t>주간</a:t>
            </a:r>
            <a:r>
              <a:rPr lang="en-US" altLang="ko-KR" sz="1600" dirty="0">
                <a:solidFill>
                  <a:schemeClr val="tx1"/>
                </a:solidFill>
                <a:latin typeface="Noto Sans KR" panose="020B0200000000000000" pitchFamily="50" charset="-127"/>
                <a:ea typeface="Noto Sans KR" panose="020B0200000000000000" pitchFamily="50" charset="-127"/>
              </a:rPr>
              <a:t>, ‘</a:t>
            </a:r>
            <a:r>
              <a:rPr lang="ko-KR" altLang="en-US" sz="1600" dirty="0">
                <a:solidFill>
                  <a:schemeClr val="tx1"/>
                </a:solidFill>
                <a:latin typeface="Noto Sans KR" panose="020B0200000000000000" pitchFamily="50" charset="-127"/>
                <a:ea typeface="Noto Sans KR" panose="020B0200000000000000" pitchFamily="50" charset="-127"/>
              </a:rPr>
              <a:t>사진</a:t>
            </a:r>
            <a:r>
              <a:rPr lang="en-US" altLang="ko-KR" sz="1600" dirty="0">
                <a:solidFill>
                  <a:schemeClr val="tx1"/>
                </a:solidFill>
                <a:latin typeface="Noto Sans KR" panose="020B0200000000000000" pitchFamily="50" charset="-127"/>
                <a:ea typeface="Noto Sans KR" panose="020B0200000000000000" pitchFamily="50" charset="-127"/>
              </a:rPr>
              <a:t>’ </a:t>
            </a:r>
            <a:r>
              <a:rPr lang="ko-KR" altLang="en-US" sz="1600" dirty="0">
                <a:solidFill>
                  <a:schemeClr val="tx1"/>
                </a:solidFill>
                <a:latin typeface="Noto Sans KR" panose="020B0200000000000000" pitchFamily="50" charset="-127"/>
                <a:ea typeface="Noto Sans KR" panose="020B0200000000000000" pitchFamily="50" charset="-127"/>
              </a:rPr>
              <a:t>텍스트</a:t>
            </a:r>
            <a:r>
              <a:rPr lang="en-US" altLang="ko-KR" sz="1600" dirty="0">
                <a:solidFill>
                  <a:schemeClr val="tx1"/>
                </a:solidFill>
                <a:latin typeface="Noto Sans KR" panose="020B0200000000000000" pitchFamily="50" charset="-127"/>
                <a:ea typeface="Noto Sans KR" panose="020B0200000000000000" pitchFamily="50" charset="-127"/>
              </a:rPr>
              <a:t> </a:t>
            </a:r>
            <a:r>
              <a:rPr lang="ko-KR" altLang="en-US" sz="1600" dirty="0">
                <a:solidFill>
                  <a:schemeClr val="tx1"/>
                </a:solidFill>
                <a:latin typeface="Noto Sans KR" panose="020B0200000000000000" pitchFamily="50" charset="-127"/>
                <a:ea typeface="Noto Sans KR" panose="020B0200000000000000" pitchFamily="50" charset="-127"/>
              </a:rPr>
              <a:t>제외</a:t>
            </a:r>
            <a:r>
              <a:rPr lang="en-US" altLang="ko-KR" sz="1600" dirty="0">
                <a:solidFill>
                  <a:schemeClr val="tx1"/>
                </a:solidFill>
                <a:latin typeface="Noto Sans KR" panose="020B0200000000000000" pitchFamily="50" charset="-127"/>
                <a:ea typeface="Noto Sans KR" panose="020B0200000000000000" pitchFamily="50" charset="-127"/>
              </a:rPr>
              <a:t>)</a:t>
            </a:r>
          </a:p>
          <a:p>
            <a:endParaRPr lang="en-US" altLang="ko-KR" sz="1600" dirty="0">
              <a:solidFill>
                <a:schemeClr val="tx1"/>
              </a:solidFill>
              <a:latin typeface="Noto Sans KR" panose="020B0200000000000000" pitchFamily="50" charset="-127"/>
              <a:ea typeface="Noto Sans KR" panose="020B0200000000000000" pitchFamily="50" charset="-127"/>
            </a:endParaRPr>
          </a:p>
          <a:p>
            <a:r>
              <a:rPr lang="en-US" altLang="ko-KR" sz="1400" dirty="0">
                <a:solidFill>
                  <a:schemeClr val="tx1"/>
                </a:solidFill>
                <a:latin typeface="Noto Sans KR" panose="020B0200000000000000" pitchFamily="50" charset="-127"/>
                <a:ea typeface="Noto Sans KR" panose="020B0200000000000000" pitchFamily="50" charset="-127"/>
              </a:rPr>
              <a:t>4</a:t>
            </a:r>
            <a:r>
              <a:rPr lang="ko-KR" altLang="en-US" sz="1400" dirty="0">
                <a:solidFill>
                  <a:schemeClr val="tx1"/>
                </a:solidFill>
                <a:latin typeface="Noto Sans KR" panose="020B0200000000000000" pitchFamily="50" charset="-127"/>
                <a:ea typeface="Noto Sans KR" panose="020B0200000000000000" pitchFamily="50" charset="-127"/>
              </a:rPr>
              <a:t>개의 테스트 케이스는 아래와 같으며</a:t>
            </a:r>
            <a:r>
              <a:rPr lang="en-US" altLang="ko-KR" sz="1400" dirty="0">
                <a:solidFill>
                  <a:schemeClr val="tx1"/>
                </a:solidFill>
                <a:latin typeface="Noto Sans KR" panose="020B0200000000000000" pitchFamily="50" charset="-127"/>
                <a:ea typeface="Noto Sans KR" panose="020B0200000000000000" pitchFamily="50" charset="-127"/>
              </a:rPr>
              <a:t>, </a:t>
            </a:r>
            <a:r>
              <a:rPr lang="ko-KR" altLang="en-US" sz="1400" dirty="0">
                <a:solidFill>
                  <a:schemeClr val="tx1"/>
                </a:solidFill>
                <a:latin typeface="Noto Sans KR" panose="020B0200000000000000" pitchFamily="50" charset="-127"/>
                <a:ea typeface="Noto Sans KR" panose="020B0200000000000000" pitchFamily="50" charset="-127"/>
              </a:rPr>
              <a:t>해당 보고서는 </a:t>
            </a:r>
            <a:r>
              <a:rPr lang="en-US" altLang="ko-KR" sz="1400" dirty="0">
                <a:solidFill>
                  <a:schemeClr val="tx1"/>
                </a:solidFill>
                <a:latin typeface="Noto Sans KR" panose="020B0200000000000000" pitchFamily="50" charset="-127"/>
                <a:ea typeface="Noto Sans KR" panose="020B0200000000000000" pitchFamily="50" charset="-127"/>
              </a:rPr>
              <a:t>2-1</a:t>
            </a:r>
            <a:r>
              <a:rPr lang="ko-KR" altLang="en-US" sz="1400" dirty="0">
                <a:solidFill>
                  <a:schemeClr val="tx1"/>
                </a:solidFill>
                <a:latin typeface="Noto Sans KR" panose="020B0200000000000000" pitchFamily="50" charset="-127"/>
                <a:ea typeface="Noto Sans KR" panose="020B0200000000000000" pitchFamily="50" charset="-127"/>
              </a:rPr>
              <a:t>번 방법으로 작성되었다</a:t>
            </a:r>
            <a:r>
              <a:rPr lang="en-US" altLang="ko-KR" sz="1400" dirty="0">
                <a:solidFill>
                  <a:schemeClr val="tx1"/>
                </a:solidFill>
                <a:latin typeface="Noto Sans KR" panose="020B0200000000000000" pitchFamily="50" charset="-127"/>
                <a:ea typeface="Noto Sans KR" panose="020B0200000000000000" pitchFamily="50" charset="-127"/>
              </a:rPr>
              <a:t>.</a:t>
            </a:r>
          </a:p>
          <a:p>
            <a:pPr marL="342900" indent="-342900">
              <a:buAutoNum type="arabicPeriod"/>
            </a:pPr>
            <a:r>
              <a:rPr lang="en-US" altLang="ko-KR" sz="1400" dirty="0">
                <a:solidFill>
                  <a:schemeClr val="tx1"/>
                </a:solidFill>
                <a:latin typeface="Noto Sans KR" panose="020B0200000000000000" pitchFamily="50" charset="-127"/>
                <a:ea typeface="Noto Sans KR" panose="020B0200000000000000" pitchFamily="50" charset="-127"/>
              </a:rPr>
              <a:t>‘</a:t>
            </a:r>
            <a:r>
              <a:rPr lang="ko-KR" altLang="en-US" sz="1400" dirty="0">
                <a:solidFill>
                  <a:schemeClr val="tx1"/>
                </a:solidFill>
                <a:latin typeface="Noto Sans KR" panose="020B0200000000000000" pitchFamily="50" charset="-127"/>
                <a:ea typeface="Noto Sans KR" panose="020B0200000000000000" pitchFamily="50" charset="-127"/>
              </a:rPr>
              <a:t>사진</a:t>
            </a:r>
            <a:r>
              <a:rPr lang="en-US" altLang="ko-KR" sz="1400" dirty="0">
                <a:solidFill>
                  <a:schemeClr val="tx1"/>
                </a:solidFill>
                <a:latin typeface="Noto Sans KR" panose="020B0200000000000000" pitchFamily="50" charset="-127"/>
                <a:ea typeface="Noto Sans KR" panose="020B0200000000000000" pitchFamily="50" charset="-127"/>
              </a:rPr>
              <a:t>’ </a:t>
            </a:r>
            <a:r>
              <a:rPr lang="ko-KR" altLang="en-US" sz="1400" dirty="0">
                <a:solidFill>
                  <a:schemeClr val="tx1"/>
                </a:solidFill>
                <a:latin typeface="Noto Sans KR" panose="020B0200000000000000" pitchFamily="50" charset="-127"/>
                <a:ea typeface="Noto Sans KR" panose="020B0200000000000000" pitchFamily="50" charset="-127"/>
              </a:rPr>
              <a:t>이후</a:t>
            </a:r>
            <a:r>
              <a:rPr lang="en-US" altLang="ko-KR" sz="1400" dirty="0">
                <a:solidFill>
                  <a:schemeClr val="tx1"/>
                </a:solidFill>
                <a:latin typeface="Noto Sans KR" panose="020B0200000000000000" pitchFamily="50" charset="-127"/>
                <a:ea typeface="Noto Sans KR" panose="020B0200000000000000" pitchFamily="50" charset="-127"/>
              </a:rPr>
              <a:t> </a:t>
            </a:r>
            <a:r>
              <a:rPr lang="ko-KR" altLang="en-US" sz="1400" dirty="0">
                <a:solidFill>
                  <a:schemeClr val="tx1"/>
                </a:solidFill>
                <a:latin typeface="Noto Sans KR" panose="020B0200000000000000" pitchFamily="50" charset="-127"/>
                <a:ea typeface="Noto Sans KR" panose="020B0200000000000000" pitchFamily="50" charset="-127"/>
              </a:rPr>
              <a:t>단어</a:t>
            </a:r>
            <a:endParaRPr lang="en-US" altLang="ko-KR" sz="1400" dirty="0">
              <a:solidFill>
                <a:schemeClr val="tx1"/>
              </a:solidFill>
              <a:latin typeface="Noto Sans KR" panose="020B0200000000000000" pitchFamily="50" charset="-127"/>
              <a:ea typeface="Noto Sans KR" panose="020B0200000000000000" pitchFamily="50" charset="-127"/>
            </a:endParaRPr>
          </a:p>
          <a:p>
            <a:pPr marL="342900" indent="-342900">
              <a:buAutoNum type="arabicPeriod"/>
            </a:pPr>
            <a:r>
              <a:rPr lang="en-US" altLang="ko-KR" sz="1400" dirty="0">
                <a:solidFill>
                  <a:schemeClr val="tx1"/>
                </a:solidFill>
                <a:latin typeface="Noto Sans KR" panose="020B0200000000000000" pitchFamily="50" charset="-127"/>
                <a:ea typeface="Noto Sans KR" panose="020B0200000000000000" pitchFamily="50" charset="-127"/>
              </a:rPr>
              <a:t>‘</a:t>
            </a:r>
            <a:r>
              <a:rPr lang="ko-KR" altLang="en-US" sz="1400" dirty="0">
                <a:solidFill>
                  <a:schemeClr val="tx1"/>
                </a:solidFill>
                <a:latin typeface="Noto Sans KR" panose="020B0200000000000000" pitchFamily="50" charset="-127"/>
                <a:ea typeface="Noto Sans KR" panose="020B0200000000000000" pitchFamily="50" charset="-127"/>
              </a:rPr>
              <a:t>사진</a:t>
            </a:r>
            <a:r>
              <a:rPr lang="en-US" altLang="ko-KR" sz="1400" dirty="0">
                <a:solidFill>
                  <a:schemeClr val="tx1"/>
                </a:solidFill>
                <a:latin typeface="Noto Sans KR" panose="020B0200000000000000" pitchFamily="50" charset="-127"/>
                <a:ea typeface="Noto Sans KR" panose="020B0200000000000000" pitchFamily="50" charset="-127"/>
              </a:rPr>
              <a:t>’ </a:t>
            </a:r>
            <a:r>
              <a:rPr lang="ko-KR" altLang="en-US" sz="1400" dirty="0">
                <a:solidFill>
                  <a:schemeClr val="tx1"/>
                </a:solidFill>
                <a:latin typeface="Noto Sans KR" panose="020B0200000000000000" pitchFamily="50" charset="-127"/>
                <a:ea typeface="Noto Sans KR" panose="020B0200000000000000" pitchFamily="50" charset="-127"/>
              </a:rPr>
              <a:t>이후 단어 </a:t>
            </a:r>
            <a:r>
              <a:rPr lang="en-US" altLang="ko-KR" sz="1400" dirty="0">
                <a:solidFill>
                  <a:schemeClr val="tx1"/>
                </a:solidFill>
                <a:latin typeface="Noto Sans KR" panose="020B0200000000000000" pitchFamily="50" charset="-127"/>
                <a:ea typeface="Noto Sans KR" panose="020B0200000000000000" pitchFamily="50" charset="-127"/>
              </a:rPr>
              <a:t>NLP</a:t>
            </a:r>
            <a:r>
              <a:rPr lang="ko-KR" altLang="en-US" sz="1400" dirty="0">
                <a:solidFill>
                  <a:schemeClr val="tx1"/>
                </a:solidFill>
                <a:latin typeface="Noto Sans KR" panose="020B0200000000000000" pitchFamily="50" charset="-127"/>
                <a:ea typeface="Noto Sans KR" panose="020B0200000000000000" pitchFamily="50" charset="-127"/>
              </a:rPr>
              <a:t> 처리 → </a:t>
            </a:r>
            <a:r>
              <a:rPr lang="en-US" altLang="ko-KR" sz="1400" b="1" dirty="0">
                <a:solidFill>
                  <a:schemeClr val="tx1"/>
                </a:solidFill>
                <a:latin typeface="Noto Sans KR" panose="020B0200000000000000" pitchFamily="50" charset="-127"/>
                <a:ea typeface="Noto Sans KR" panose="020B0200000000000000" pitchFamily="50" charset="-127"/>
              </a:rPr>
              <a:t>2-1. ‘</a:t>
            </a:r>
            <a:r>
              <a:rPr lang="ko-KR" altLang="en-US" sz="1400" b="1" dirty="0">
                <a:solidFill>
                  <a:schemeClr val="tx1"/>
                </a:solidFill>
                <a:latin typeface="Noto Sans KR" panose="020B0200000000000000" pitchFamily="50" charset="-127"/>
                <a:ea typeface="Noto Sans KR" panose="020B0200000000000000" pitchFamily="50" charset="-127"/>
              </a:rPr>
              <a:t>사진</a:t>
            </a:r>
            <a:r>
              <a:rPr lang="en-US" altLang="ko-KR" sz="1400" b="1" dirty="0">
                <a:solidFill>
                  <a:schemeClr val="tx1"/>
                </a:solidFill>
                <a:latin typeface="Noto Sans KR" panose="020B0200000000000000" pitchFamily="50" charset="-127"/>
                <a:ea typeface="Noto Sans KR" panose="020B0200000000000000" pitchFamily="50" charset="-127"/>
              </a:rPr>
              <a:t>’ </a:t>
            </a:r>
            <a:r>
              <a:rPr lang="ko-KR" altLang="en-US" sz="1400" b="1" u="sng" dirty="0">
                <a:solidFill>
                  <a:schemeClr val="tx1"/>
                </a:solidFill>
                <a:latin typeface="Noto Sans KR" panose="020B0200000000000000" pitchFamily="50" charset="-127"/>
                <a:ea typeface="Noto Sans KR" panose="020B0200000000000000" pitchFamily="50" charset="-127"/>
              </a:rPr>
              <a:t>전후</a:t>
            </a:r>
            <a:r>
              <a:rPr lang="ko-KR" altLang="en-US" sz="1400" b="1" dirty="0">
                <a:solidFill>
                  <a:schemeClr val="tx1"/>
                </a:solidFill>
                <a:latin typeface="Noto Sans KR" panose="020B0200000000000000" pitchFamily="50" charset="-127"/>
                <a:ea typeface="Noto Sans KR" panose="020B0200000000000000" pitchFamily="50" charset="-127"/>
              </a:rPr>
              <a:t> 단어 </a:t>
            </a:r>
            <a:r>
              <a:rPr lang="en-US" altLang="ko-KR" sz="1400" b="1" dirty="0">
                <a:solidFill>
                  <a:schemeClr val="tx1"/>
                </a:solidFill>
                <a:latin typeface="Noto Sans KR" panose="020B0200000000000000" pitchFamily="50" charset="-127"/>
                <a:ea typeface="Noto Sans KR" panose="020B0200000000000000" pitchFamily="50" charset="-127"/>
              </a:rPr>
              <a:t>NLP</a:t>
            </a:r>
            <a:r>
              <a:rPr lang="ko-KR" altLang="en-US" sz="1400" b="1" dirty="0">
                <a:solidFill>
                  <a:schemeClr val="tx1"/>
                </a:solidFill>
                <a:latin typeface="Noto Sans KR" panose="020B0200000000000000" pitchFamily="50" charset="-127"/>
                <a:ea typeface="Noto Sans KR" panose="020B0200000000000000" pitchFamily="50" charset="-127"/>
              </a:rPr>
              <a:t> 처리 </a:t>
            </a:r>
            <a:r>
              <a:rPr lang="en-US" altLang="ko-KR" sz="1400" b="1" dirty="0">
                <a:solidFill>
                  <a:schemeClr val="tx1"/>
                </a:solidFill>
                <a:latin typeface="Noto Sans KR" panose="020B0200000000000000" pitchFamily="50" charset="-127"/>
                <a:ea typeface="Noto Sans KR" panose="020B0200000000000000" pitchFamily="50" charset="-127"/>
              </a:rPr>
              <a:t>(2</a:t>
            </a:r>
            <a:r>
              <a:rPr lang="ko-KR" altLang="en-US" sz="1400" b="1" dirty="0">
                <a:solidFill>
                  <a:schemeClr val="tx1"/>
                </a:solidFill>
                <a:latin typeface="Noto Sans KR" panose="020B0200000000000000" pitchFamily="50" charset="-127"/>
                <a:ea typeface="Noto Sans KR" panose="020B0200000000000000" pitchFamily="50" charset="-127"/>
              </a:rPr>
              <a:t>글자 이상</a:t>
            </a:r>
            <a:r>
              <a:rPr lang="en-US" altLang="ko-KR" sz="1400" b="1" dirty="0">
                <a:solidFill>
                  <a:schemeClr val="tx1"/>
                </a:solidFill>
                <a:latin typeface="Noto Sans KR" panose="020B0200000000000000" pitchFamily="50" charset="-127"/>
                <a:ea typeface="Noto Sans KR" panose="020B0200000000000000" pitchFamily="50" charset="-127"/>
              </a:rPr>
              <a:t>)</a:t>
            </a:r>
          </a:p>
          <a:p>
            <a:pPr marL="342900" indent="-342900">
              <a:buAutoNum type="arabicPeriod"/>
            </a:pPr>
            <a:r>
              <a:rPr lang="ko-KR" altLang="en-US" sz="1400" dirty="0">
                <a:solidFill>
                  <a:schemeClr val="tx1"/>
                </a:solidFill>
                <a:latin typeface="Noto Sans KR" panose="020B0200000000000000" pitchFamily="50" charset="-127"/>
                <a:ea typeface="Noto Sans KR" panose="020B0200000000000000" pitchFamily="50" charset="-127"/>
              </a:rPr>
              <a:t>주간 제외 모든 단어 </a:t>
            </a:r>
            <a:r>
              <a:rPr lang="en-US" altLang="ko-KR" sz="1400" dirty="0">
                <a:solidFill>
                  <a:schemeClr val="tx1"/>
                </a:solidFill>
                <a:latin typeface="Noto Sans KR" panose="020B0200000000000000" pitchFamily="50" charset="-127"/>
                <a:ea typeface="Noto Sans KR" panose="020B0200000000000000" pitchFamily="50" charset="-127"/>
              </a:rPr>
              <a:t>NLP</a:t>
            </a:r>
            <a:r>
              <a:rPr lang="ko-KR" altLang="en-US" sz="1400" dirty="0">
                <a:solidFill>
                  <a:schemeClr val="tx1"/>
                </a:solidFill>
                <a:latin typeface="Noto Sans KR" panose="020B0200000000000000" pitchFamily="50" charset="-127"/>
                <a:ea typeface="Noto Sans KR" panose="020B0200000000000000" pitchFamily="50" charset="-127"/>
              </a:rPr>
              <a:t> 처리</a:t>
            </a:r>
            <a:endParaRPr lang="en-US" altLang="ko-KR" sz="1400" dirty="0">
              <a:solidFill>
                <a:schemeClr val="tx1"/>
              </a:solidFill>
              <a:latin typeface="Noto Sans KR" panose="020B0200000000000000" pitchFamily="50" charset="-127"/>
              <a:ea typeface="Noto Sans KR" panose="020B0200000000000000" pitchFamily="50" charset="-127"/>
            </a:endParaRPr>
          </a:p>
          <a:p>
            <a:pPr marL="342900" indent="-342900">
              <a:buAutoNum type="arabicPeriod"/>
            </a:pPr>
            <a:r>
              <a:rPr lang="ko-KR" altLang="en-US" sz="1400" dirty="0">
                <a:solidFill>
                  <a:schemeClr val="tx1"/>
                </a:solidFill>
                <a:latin typeface="Noto Sans KR" panose="020B0200000000000000" pitchFamily="50" charset="-127"/>
                <a:ea typeface="Noto Sans KR" panose="020B0200000000000000" pitchFamily="50" charset="-127"/>
              </a:rPr>
              <a:t>모든 단어 </a:t>
            </a:r>
            <a:r>
              <a:rPr lang="en-US" altLang="ko-KR" sz="1400" dirty="0">
                <a:solidFill>
                  <a:schemeClr val="tx1"/>
                </a:solidFill>
                <a:latin typeface="Noto Sans KR" panose="020B0200000000000000" pitchFamily="50" charset="-127"/>
                <a:ea typeface="Noto Sans KR" panose="020B0200000000000000" pitchFamily="50" charset="-127"/>
              </a:rPr>
              <a:t>NLP </a:t>
            </a:r>
            <a:r>
              <a:rPr lang="ko-KR" altLang="en-US" sz="1400" dirty="0">
                <a:solidFill>
                  <a:schemeClr val="tx1"/>
                </a:solidFill>
                <a:latin typeface="Noto Sans KR" panose="020B0200000000000000" pitchFamily="50" charset="-127"/>
                <a:ea typeface="Noto Sans KR" panose="020B0200000000000000" pitchFamily="50" charset="-127"/>
              </a:rPr>
              <a:t>처리</a:t>
            </a:r>
            <a:endParaRPr lang="en-US" altLang="ko-KR" sz="1400" dirty="0">
              <a:solidFill>
                <a:schemeClr val="tx1"/>
              </a:solidFill>
              <a:latin typeface="Noto Sans KR" panose="020B0200000000000000" pitchFamily="50" charset="-127"/>
              <a:ea typeface="Noto Sans KR" panose="020B0200000000000000" pitchFamily="50" charset="-127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2A3D7E7-5F44-7AD0-1C25-0AAAD825E646}"/>
              </a:ext>
            </a:extLst>
          </p:cNvPr>
          <p:cNvSpPr txBox="1"/>
          <p:nvPr/>
        </p:nvSpPr>
        <p:spPr>
          <a:xfrm>
            <a:off x="1107208" y="228397"/>
            <a:ext cx="10344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dirty="0">
                <a:latin typeface="Noto Sans KR Medium" panose="020B0600000000000000" pitchFamily="34" charset="-127"/>
                <a:ea typeface="Noto Sans KR Medium" panose="020B0600000000000000" pitchFamily="34" charset="-127"/>
              </a:rPr>
              <a:t>개요</a:t>
            </a:r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B2778524-594E-F9D2-29CF-9880E8249BE2}"/>
              </a:ext>
            </a:extLst>
          </p:cNvPr>
          <p:cNvSpPr/>
          <p:nvPr/>
        </p:nvSpPr>
        <p:spPr>
          <a:xfrm>
            <a:off x="580677" y="289953"/>
            <a:ext cx="465571" cy="461664"/>
          </a:xfrm>
          <a:prstGeom prst="rect">
            <a:avLst/>
          </a:prstGeom>
          <a:solidFill>
            <a:srgbClr val="1E373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400" dirty="0">
                <a:solidFill>
                  <a:schemeClr val="bg1"/>
                </a:solidFill>
                <a:latin typeface="Noto Sans KR Medium" panose="020B0600000101010101" charset="-127"/>
                <a:ea typeface="Noto Sans KR Medium" panose="020B0600000101010101" charset="-127"/>
              </a:rPr>
              <a:t>0</a:t>
            </a:r>
            <a:endParaRPr lang="ko-KR" altLang="en-US" sz="2400" dirty="0">
              <a:solidFill>
                <a:schemeClr val="bg1"/>
              </a:solidFill>
              <a:latin typeface="Noto Sans KR Medium" panose="020B0600000101010101" charset="-127"/>
              <a:ea typeface="Noto Sans KR Medium" panose="020B0600000101010101" charset="-127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5EEC38E-3F5D-819A-C6F3-45A8CC669B66}"/>
              </a:ext>
            </a:extLst>
          </p:cNvPr>
          <p:cNvSpPr txBox="1"/>
          <p:nvPr/>
        </p:nvSpPr>
        <p:spPr>
          <a:xfrm>
            <a:off x="1107208" y="665442"/>
            <a:ext cx="247820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latin typeface="Noto Sans KR Medium" panose="020B0200000000000000" pitchFamily="50" charset="-127"/>
                <a:ea typeface="Noto Sans KR Medium" panose="020B0200000000000000" pitchFamily="50" charset="-127"/>
              </a:rPr>
              <a:t>Python </a:t>
            </a:r>
            <a:r>
              <a:rPr lang="ko-KR" altLang="en-US" sz="1400" dirty="0">
                <a:latin typeface="Noto Sans KR Medium" panose="020B0200000000000000" pitchFamily="50" charset="-127"/>
                <a:ea typeface="Noto Sans KR Medium" panose="020B0200000000000000" pitchFamily="50" charset="-127"/>
              </a:rPr>
              <a:t>전처리 방법</a:t>
            </a:r>
          </a:p>
        </p:txBody>
      </p:sp>
      <p:grpSp>
        <p:nvGrpSpPr>
          <p:cNvPr id="16" name="그룹 15">
            <a:extLst>
              <a:ext uri="{FF2B5EF4-FFF2-40B4-BE49-F238E27FC236}">
                <a16:creationId xmlns:a16="http://schemas.microsoft.com/office/drawing/2014/main" id="{F1B5C794-BE0D-E10D-0CB0-A5A8524BDFE0}"/>
              </a:ext>
            </a:extLst>
          </p:cNvPr>
          <p:cNvGrpSpPr/>
          <p:nvPr/>
        </p:nvGrpSpPr>
        <p:grpSpPr>
          <a:xfrm>
            <a:off x="321257" y="2740116"/>
            <a:ext cx="11549485" cy="3597344"/>
            <a:chOff x="321257" y="2740116"/>
            <a:chExt cx="11549485" cy="3597344"/>
          </a:xfrm>
        </p:grpSpPr>
        <p:pic>
          <p:nvPicPr>
            <p:cNvPr id="6" name="그림 5">
              <a:extLst>
                <a:ext uri="{FF2B5EF4-FFF2-40B4-BE49-F238E27FC236}">
                  <a16:creationId xmlns:a16="http://schemas.microsoft.com/office/drawing/2014/main" id="{AA1E9CB2-75F5-AC64-6548-FEF25C9D6FA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21257" y="2740117"/>
              <a:ext cx="2307043" cy="3596694"/>
            </a:xfrm>
            <a:prstGeom prst="rect">
              <a:avLst/>
            </a:prstGeom>
          </p:spPr>
        </p:pic>
        <p:pic>
          <p:nvPicPr>
            <p:cNvPr id="9" name="그림 8">
              <a:extLst>
                <a:ext uri="{FF2B5EF4-FFF2-40B4-BE49-F238E27FC236}">
                  <a16:creationId xmlns:a16="http://schemas.microsoft.com/office/drawing/2014/main" id="{95A9FBF9-04DA-DA0B-97B1-128C3EB02AC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628300" y="2740765"/>
              <a:ext cx="2316272" cy="3596695"/>
            </a:xfrm>
            <a:prstGeom prst="rect">
              <a:avLst/>
            </a:prstGeom>
          </p:spPr>
        </p:pic>
        <p:pic>
          <p:nvPicPr>
            <p:cNvPr id="12" name="그림 11">
              <a:extLst>
                <a:ext uri="{FF2B5EF4-FFF2-40B4-BE49-F238E27FC236}">
                  <a16:creationId xmlns:a16="http://schemas.microsoft.com/office/drawing/2014/main" id="{4A5F7A43-4246-2C61-0940-021F744355E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206778" y="2745242"/>
              <a:ext cx="2339734" cy="3591569"/>
            </a:xfrm>
            <a:prstGeom prst="rect">
              <a:avLst/>
            </a:prstGeom>
          </p:spPr>
        </p:pic>
        <p:pic>
          <p:nvPicPr>
            <p:cNvPr id="14" name="그림 13">
              <a:extLst>
                <a:ext uri="{FF2B5EF4-FFF2-40B4-BE49-F238E27FC236}">
                  <a16:creationId xmlns:a16="http://schemas.microsoft.com/office/drawing/2014/main" id="{E1081F2B-F023-35D4-0F64-25A3338CEAC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9547275" y="2745242"/>
              <a:ext cx="2323467" cy="3591569"/>
            </a:xfrm>
            <a:prstGeom prst="rect">
              <a:avLst/>
            </a:prstGeom>
          </p:spPr>
        </p:pic>
        <p:pic>
          <p:nvPicPr>
            <p:cNvPr id="15" name="그림 14">
              <a:extLst>
                <a:ext uri="{FF2B5EF4-FFF2-40B4-BE49-F238E27FC236}">
                  <a16:creationId xmlns:a16="http://schemas.microsoft.com/office/drawing/2014/main" id="{D4306B46-F04C-B560-A745-903CC9B9D369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rcRect t="656"/>
            <a:stretch/>
          </p:blipFill>
          <p:spPr>
            <a:xfrm>
              <a:off x="4944572" y="2740116"/>
              <a:ext cx="2261442" cy="3596695"/>
            </a:xfrm>
            <a:prstGeom prst="rect">
              <a:avLst/>
            </a:prstGeom>
          </p:spPr>
        </p:pic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C22C19D3-70EA-911D-F4C1-8715130C85E9}"/>
              </a:ext>
            </a:extLst>
          </p:cNvPr>
          <p:cNvSpPr txBox="1"/>
          <p:nvPr/>
        </p:nvSpPr>
        <p:spPr>
          <a:xfrm>
            <a:off x="252548" y="6383382"/>
            <a:ext cx="505097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dirty="0">
                <a:latin typeface="Noto Sans KR Light" panose="020B0300000000000000" pitchFamily="34" charset="-127"/>
                <a:ea typeface="Noto Sans KR Light" panose="020B0300000000000000" pitchFamily="34" charset="-127"/>
              </a:rPr>
              <a:t>24</a:t>
            </a:r>
            <a:r>
              <a:rPr lang="ko-KR" altLang="en-US" sz="1000" dirty="0">
                <a:latin typeface="Noto Sans KR Light" panose="020B0300000000000000" pitchFamily="34" charset="-127"/>
                <a:ea typeface="Noto Sans KR Light" panose="020B0300000000000000" pitchFamily="34" charset="-127"/>
              </a:rPr>
              <a:t>년 </a:t>
            </a:r>
            <a:r>
              <a:rPr lang="en-US" altLang="ko-KR" sz="1000" dirty="0">
                <a:latin typeface="Noto Sans KR Light" panose="020B0300000000000000" pitchFamily="34" charset="-127"/>
                <a:ea typeface="Noto Sans KR Light" panose="020B0300000000000000" pitchFamily="34" charset="-127"/>
              </a:rPr>
              <a:t>3</a:t>
            </a:r>
            <a:r>
              <a:rPr lang="ko-KR" altLang="en-US" sz="1000" dirty="0">
                <a:latin typeface="Noto Sans KR Light" panose="020B0300000000000000" pitchFamily="34" charset="-127"/>
                <a:ea typeface="Noto Sans KR Light" panose="020B0300000000000000" pitchFamily="34" charset="-127"/>
              </a:rPr>
              <a:t>분기 활동보고서</a:t>
            </a:r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7A48C02E-A91C-ACEF-59F9-F67E12B461F8}"/>
              </a:ext>
            </a:extLst>
          </p:cNvPr>
          <p:cNvSpPr/>
          <p:nvPr/>
        </p:nvSpPr>
        <p:spPr>
          <a:xfrm>
            <a:off x="435466" y="4711337"/>
            <a:ext cx="801189" cy="148459"/>
          </a:xfrm>
          <a:prstGeom prst="rect">
            <a:avLst/>
          </a:prstGeom>
          <a:solidFill>
            <a:srgbClr val="272727"/>
          </a:solidFill>
          <a:ln>
            <a:solidFill>
              <a:srgbClr val="27272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4CAA4465-69C5-B012-E34A-A36814E627C0}"/>
              </a:ext>
            </a:extLst>
          </p:cNvPr>
          <p:cNvSpPr/>
          <p:nvPr/>
        </p:nvSpPr>
        <p:spPr>
          <a:xfrm>
            <a:off x="5028613" y="5447211"/>
            <a:ext cx="801189" cy="148459"/>
          </a:xfrm>
          <a:prstGeom prst="rect">
            <a:avLst/>
          </a:prstGeom>
          <a:solidFill>
            <a:srgbClr val="272727"/>
          </a:solidFill>
          <a:ln>
            <a:solidFill>
              <a:srgbClr val="27272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363208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4AC7C1-2FFC-25D0-1D7F-797FEE0B2E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97A27EA0-8C81-2253-0B6D-6BDF11514500}"/>
              </a:ext>
            </a:extLst>
          </p:cNvPr>
          <p:cNvSpPr txBox="1"/>
          <p:nvPr/>
        </p:nvSpPr>
        <p:spPr>
          <a:xfrm>
            <a:off x="11504023" y="6383382"/>
            <a:ext cx="43542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000" dirty="0">
                <a:solidFill>
                  <a:srgbClr val="1E3731"/>
                </a:solidFill>
                <a:latin typeface="Noto Sans KR Light" panose="020B0300000000000000" pitchFamily="34" charset="-127"/>
                <a:ea typeface="Noto Sans KR Light" panose="020B0300000000000000" pitchFamily="34" charset="-127"/>
              </a:rPr>
              <a:t>005</a:t>
            </a:r>
            <a:endParaRPr lang="ko-KR" altLang="en-US" sz="1000" dirty="0">
              <a:solidFill>
                <a:srgbClr val="1E3731"/>
              </a:solidFill>
              <a:latin typeface="Noto Sans KR Light" panose="020B0300000000000000" pitchFamily="34" charset="-127"/>
              <a:ea typeface="Noto Sans KR Light" panose="020B0300000000000000" pitchFamily="34" charset="-127"/>
            </a:endParaRPr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id="{59895585-8235-AAE0-ACE4-7DCB57DDEB33}"/>
              </a:ext>
            </a:extLst>
          </p:cNvPr>
          <p:cNvSpPr/>
          <p:nvPr/>
        </p:nvSpPr>
        <p:spPr>
          <a:xfrm>
            <a:off x="505811" y="1834377"/>
            <a:ext cx="10771790" cy="288253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o-KR" altLang="en-US" sz="1600" dirty="0">
                <a:solidFill>
                  <a:schemeClr val="tx1"/>
                </a:solidFill>
                <a:latin typeface="Noto Sans KR" panose="020B0200000000000000" pitchFamily="50" charset="-127"/>
                <a:ea typeface="Noto Sans KR" panose="020B0200000000000000" pitchFamily="50" charset="-127"/>
              </a:rPr>
              <a:t>요약</a:t>
            </a:r>
            <a:r>
              <a:rPr lang="en-US" altLang="ko-KR" sz="1600" dirty="0">
                <a:solidFill>
                  <a:schemeClr val="tx1"/>
                </a:solidFill>
                <a:latin typeface="Noto Sans KR" panose="020B0200000000000000" pitchFamily="50" charset="-127"/>
                <a:ea typeface="Noto Sans KR" panose="020B0200000000000000" pitchFamily="50" charset="-127"/>
              </a:rPr>
              <a:t>) </a:t>
            </a:r>
            <a:r>
              <a:rPr lang="ko-KR" altLang="en-US" sz="1600" dirty="0">
                <a:solidFill>
                  <a:schemeClr val="tx1"/>
                </a:solidFill>
                <a:latin typeface="Noto Sans KR" panose="020B0200000000000000" pitchFamily="50" charset="-127"/>
                <a:ea typeface="Noto Sans KR" panose="020B0200000000000000" pitchFamily="50" charset="-127"/>
              </a:rPr>
              <a:t>빈도수 높은 </a:t>
            </a:r>
            <a:r>
              <a:rPr lang="en-US" altLang="ko-KR" sz="1600" dirty="0">
                <a:solidFill>
                  <a:schemeClr val="tx1"/>
                </a:solidFill>
                <a:latin typeface="Noto Sans KR" panose="020B0200000000000000" pitchFamily="50" charset="-127"/>
                <a:ea typeface="Noto Sans KR" panose="020B0200000000000000" pitchFamily="50" charset="-127"/>
              </a:rPr>
              <a:t>100</a:t>
            </a:r>
            <a:r>
              <a:rPr lang="ko-KR" altLang="en-US" sz="1600" dirty="0">
                <a:solidFill>
                  <a:schemeClr val="tx1"/>
                </a:solidFill>
                <a:latin typeface="Noto Sans KR" panose="020B0200000000000000" pitchFamily="50" charset="-127"/>
                <a:ea typeface="Noto Sans KR" panose="020B0200000000000000" pitchFamily="50" charset="-127"/>
              </a:rPr>
              <a:t>개의 단어 중 수기로 공부</a:t>
            </a:r>
            <a:r>
              <a:rPr lang="en-US" altLang="ko-KR" sz="1600" dirty="0">
                <a:solidFill>
                  <a:schemeClr val="tx1"/>
                </a:solidFill>
                <a:latin typeface="Noto Sans KR" panose="020B0200000000000000" pitchFamily="50" charset="-127"/>
                <a:ea typeface="Noto Sans KR" panose="020B0200000000000000" pitchFamily="50" charset="-127"/>
              </a:rPr>
              <a:t>/</a:t>
            </a:r>
            <a:r>
              <a:rPr lang="ko-KR" altLang="en-US" sz="1600" dirty="0">
                <a:solidFill>
                  <a:schemeClr val="tx1"/>
                </a:solidFill>
                <a:latin typeface="Noto Sans KR" panose="020B0200000000000000" pitchFamily="50" charset="-127"/>
                <a:ea typeface="Noto Sans KR" panose="020B0200000000000000" pitchFamily="50" charset="-127"/>
              </a:rPr>
              <a:t>취미로 분류</a:t>
            </a:r>
            <a:endParaRPr lang="en-US" altLang="ko-KR" sz="1600" dirty="0">
              <a:solidFill>
                <a:schemeClr val="tx1"/>
              </a:solidFill>
              <a:latin typeface="Noto Sans KR" panose="020B0200000000000000" pitchFamily="50" charset="-127"/>
              <a:ea typeface="Noto Sans KR" panose="020B0200000000000000" pitchFamily="50" charset="-127"/>
            </a:endParaRPr>
          </a:p>
          <a:p>
            <a:endParaRPr lang="en-US" altLang="ko-KR" sz="1600" dirty="0">
              <a:solidFill>
                <a:schemeClr val="tx1"/>
              </a:solidFill>
              <a:latin typeface="Noto Sans KR" panose="020B0200000000000000" pitchFamily="50" charset="-127"/>
              <a:ea typeface="Noto Sans KR" panose="020B0200000000000000" pitchFamily="50" charset="-127"/>
            </a:endParaRPr>
          </a:p>
          <a:p>
            <a:r>
              <a:rPr lang="ko-KR" altLang="en-US" sz="1600" dirty="0">
                <a:solidFill>
                  <a:schemeClr val="tx1"/>
                </a:solidFill>
                <a:latin typeface="Noto Sans KR" panose="020B0200000000000000" pitchFamily="50" charset="-127"/>
                <a:ea typeface="Noto Sans KR" panose="020B0200000000000000" pitchFamily="50" charset="-127"/>
              </a:rPr>
              <a:t>활동 분석은 </a:t>
            </a:r>
            <a:r>
              <a:rPr lang="en-US" altLang="ko-KR" sz="1600" b="1" dirty="0">
                <a:solidFill>
                  <a:schemeClr val="tx1"/>
                </a:solidFill>
                <a:latin typeface="Noto Sans KR" panose="020B0200000000000000" pitchFamily="50" charset="-127"/>
                <a:ea typeface="Noto Sans KR" panose="020B0200000000000000" pitchFamily="50" charset="-127"/>
              </a:rPr>
              <a:t>100</a:t>
            </a:r>
            <a:r>
              <a:rPr lang="ko-KR" altLang="en-US" sz="1600" b="1" dirty="0">
                <a:solidFill>
                  <a:schemeClr val="tx1"/>
                </a:solidFill>
                <a:latin typeface="Noto Sans KR" panose="020B0200000000000000" pitchFamily="50" charset="-127"/>
                <a:ea typeface="Noto Sans KR" panose="020B0200000000000000" pitchFamily="50" charset="-127"/>
              </a:rPr>
              <a:t>개의 빈도수 높은 단어</a:t>
            </a:r>
            <a:r>
              <a:rPr lang="ko-KR" altLang="en-US" sz="1600" dirty="0">
                <a:solidFill>
                  <a:schemeClr val="tx1"/>
                </a:solidFill>
                <a:latin typeface="Noto Sans KR" panose="020B0200000000000000" pitchFamily="50" charset="-127"/>
                <a:ea typeface="Noto Sans KR" panose="020B0200000000000000" pitchFamily="50" charset="-127"/>
              </a:rPr>
              <a:t>를 추출하여</a:t>
            </a:r>
            <a:r>
              <a:rPr lang="en-US" altLang="ko-KR" sz="1600" dirty="0">
                <a:solidFill>
                  <a:schemeClr val="tx1"/>
                </a:solidFill>
                <a:latin typeface="Noto Sans KR" panose="020B0200000000000000" pitchFamily="50" charset="-127"/>
                <a:ea typeface="Noto Sans KR" panose="020B0200000000000000" pitchFamily="50" charset="-127"/>
              </a:rPr>
              <a:t>, </a:t>
            </a:r>
            <a:r>
              <a:rPr lang="ko-KR" altLang="en-US" sz="1600" dirty="0">
                <a:solidFill>
                  <a:schemeClr val="tx1"/>
                </a:solidFill>
                <a:latin typeface="Noto Sans KR" panose="020B0200000000000000" pitchFamily="50" charset="-127"/>
                <a:ea typeface="Noto Sans KR" panose="020B0200000000000000" pitchFamily="50" charset="-127"/>
              </a:rPr>
              <a:t>그 중 </a:t>
            </a:r>
            <a:r>
              <a:rPr lang="ko-KR" altLang="en-US" sz="1600" dirty="0" err="1">
                <a:solidFill>
                  <a:schemeClr val="tx1"/>
                </a:solidFill>
                <a:latin typeface="Noto Sans KR" panose="020B0200000000000000" pitchFamily="50" charset="-127"/>
                <a:ea typeface="Noto Sans KR" panose="020B0200000000000000" pitchFamily="50" charset="-127"/>
              </a:rPr>
              <a:t>불용어</a:t>
            </a:r>
            <a:r>
              <a:rPr lang="en-US" altLang="ko-KR" sz="1600" dirty="0">
                <a:solidFill>
                  <a:schemeClr val="tx1"/>
                </a:solidFill>
                <a:latin typeface="Noto Sans KR" panose="020B0200000000000000" pitchFamily="50" charset="-127"/>
                <a:ea typeface="Noto Sans KR" panose="020B0200000000000000" pitchFamily="50" charset="-127"/>
              </a:rPr>
              <a:t>(</a:t>
            </a:r>
            <a:r>
              <a:rPr lang="ko-KR" altLang="en-US" sz="1600" dirty="0">
                <a:solidFill>
                  <a:schemeClr val="tx1"/>
                </a:solidFill>
                <a:latin typeface="Noto Sans KR" panose="020B0200000000000000" pitchFamily="50" charset="-127"/>
                <a:ea typeface="Noto Sans KR" panose="020B0200000000000000" pitchFamily="50" charset="-127"/>
              </a:rPr>
              <a:t>오늘</a:t>
            </a:r>
            <a:r>
              <a:rPr lang="en-US" altLang="ko-KR" sz="1600" dirty="0">
                <a:solidFill>
                  <a:schemeClr val="tx1"/>
                </a:solidFill>
                <a:latin typeface="Noto Sans KR" panose="020B0200000000000000" pitchFamily="50" charset="-127"/>
                <a:ea typeface="Noto Sans KR" panose="020B0200000000000000" pitchFamily="50" charset="-127"/>
              </a:rPr>
              <a:t>, </a:t>
            </a:r>
            <a:r>
              <a:rPr lang="ko-KR" altLang="en-US" sz="1600" dirty="0">
                <a:solidFill>
                  <a:schemeClr val="tx1"/>
                </a:solidFill>
                <a:latin typeface="Noto Sans KR" panose="020B0200000000000000" pitchFamily="50" charset="-127"/>
                <a:ea typeface="Noto Sans KR" panose="020B0200000000000000" pitchFamily="50" charset="-127"/>
              </a:rPr>
              <a:t>진짜 등</a:t>
            </a:r>
            <a:r>
              <a:rPr lang="en-US" altLang="ko-KR" sz="1600" dirty="0">
                <a:solidFill>
                  <a:schemeClr val="tx1"/>
                </a:solidFill>
                <a:latin typeface="Noto Sans KR" panose="020B0200000000000000" pitchFamily="50" charset="-127"/>
                <a:ea typeface="Noto Sans KR" panose="020B0200000000000000" pitchFamily="50" charset="-127"/>
              </a:rPr>
              <a:t>)</a:t>
            </a:r>
            <a:r>
              <a:rPr lang="ko-KR" altLang="en-US" sz="1600" dirty="0">
                <a:solidFill>
                  <a:schemeClr val="tx1"/>
                </a:solidFill>
                <a:latin typeface="Noto Sans KR" panose="020B0200000000000000" pitchFamily="50" charset="-127"/>
                <a:ea typeface="Noto Sans KR" panose="020B0200000000000000" pitchFamily="50" charset="-127"/>
              </a:rPr>
              <a:t>를 제외한 단어를</a:t>
            </a:r>
            <a:endParaRPr lang="en-US" altLang="ko-KR" sz="1600" dirty="0">
              <a:solidFill>
                <a:schemeClr val="tx1"/>
              </a:solidFill>
              <a:latin typeface="Noto Sans KR" panose="020B0200000000000000" pitchFamily="50" charset="-127"/>
              <a:ea typeface="Noto Sans KR" panose="020B0200000000000000" pitchFamily="50" charset="-127"/>
            </a:endParaRPr>
          </a:p>
          <a:p>
            <a:r>
              <a:rPr lang="ko-KR" altLang="en-US" sz="1600" b="1" dirty="0">
                <a:solidFill>
                  <a:schemeClr val="tx1"/>
                </a:solidFill>
                <a:latin typeface="Noto Sans KR" panose="020B0200000000000000" pitchFamily="50" charset="-127"/>
                <a:ea typeface="Noto Sans KR" panose="020B0200000000000000" pitchFamily="50" charset="-127"/>
              </a:rPr>
              <a:t>공부</a:t>
            </a:r>
            <a:r>
              <a:rPr lang="en-US" altLang="ko-KR" sz="1600" b="1" dirty="0">
                <a:solidFill>
                  <a:schemeClr val="tx1"/>
                </a:solidFill>
                <a:latin typeface="Noto Sans KR" panose="020B0200000000000000" pitchFamily="50" charset="-127"/>
                <a:ea typeface="Noto Sans KR" panose="020B0200000000000000" pitchFamily="50" charset="-127"/>
              </a:rPr>
              <a:t>/</a:t>
            </a:r>
            <a:r>
              <a:rPr lang="ko-KR" altLang="en-US" sz="1600" b="1" dirty="0">
                <a:solidFill>
                  <a:schemeClr val="tx1"/>
                </a:solidFill>
                <a:latin typeface="Noto Sans KR" panose="020B0200000000000000" pitchFamily="50" charset="-127"/>
                <a:ea typeface="Noto Sans KR" panose="020B0200000000000000" pitchFamily="50" charset="-127"/>
              </a:rPr>
              <a:t>취미로 임의 분류</a:t>
            </a:r>
            <a:r>
              <a:rPr lang="ko-KR" altLang="en-US" sz="1600" dirty="0">
                <a:solidFill>
                  <a:schemeClr val="tx1"/>
                </a:solidFill>
                <a:latin typeface="Noto Sans KR" panose="020B0200000000000000" pitchFamily="50" charset="-127"/>
                <a:ea typeface="Noto Sans KR" panose="020B0200000000000000" pitchFamily="50" charset="-127"/>
              </a:rPr>
              <a:t>하여 진행하였음</a:t>
            </a:r>
            <a:r>
              <a:rPr lang="en-US" altLang="ko-KR" sz="1600" dirty="0">
                <a:solidFill>
                  <a:schemeClr val="tx1"/>
                </a:solidFill>
                <a:latin typeface="Noto Sans KR" panose="020B0200000000000000" pitchFamily="50" charset="-127"/>
                <a:ea typeface="Noto Sans KR" panose="020B0200000000000000" pitchFamily="50" charset="-127"/>
              </a:rPr>
              <a:t>.</a:t>
            </a:r>
          </a:p>
          <a:p>
            <a:endParaRPr lang="en-US" altLang="ko-KR" sz="1600" dirty="0">
              <a:solidFill>
                <a:schemeClr val="tx1"/>
              </a:solidFill>
              <a:latin typeface="Noto Sans KR" panose="020B0200000000000000" pitchFamily="50" charset="-127"/>
              <a:ea typeface="Noto Sans KR" panose="020B0200000000000000" pitchFamily="50" charset="-127"/>
            </a:endParaRPr>
          </a:p>
          <a:p>
            <a:r>
              <a:rPr lang="ko-KR" altLang="en-US" sz="1600" dirty="0">
                <a:solidFill>
                  <a:schemeClr val="tx1"/>
                </a:solidFill>
                <a:latin typeface="Noto Sans KR" panose="020B0200000000000000" pitchFamily="50" charset="-127"/>
                <a:ea typeface="Noto Sans KR" panose="020B0200000000000000" pitchFamily="50" charset="-127"/>
              </a:rPr>
              <a:t>개선점</a:t>
            </a:r>
            <a:r>
              <a:rPr lang="en-US" altLang="ko-KR" sz="1600" dirty="0">
                <a:solidFill>
                  <a:schemeClr val="tx1"/>
                </a:solidFill>
                <a:latin typeface="Noto Sans KR" panose="020B0200000000000000" pitchFamily="50" charset="-127"/>
                <a:ea typeface="Noto Sans KR" panose="020B0200000000000000" pitchFamily="50" charset="-127"/>
              </a:rPr>
              <a:t>) </a:t>
            </a:r>
            <a:r>
              <a:rPr lang="ko-KR" altLang="en-US" sz="1600" b="1" dirty="0">
                <a:solidFill>
                  <a:schemeClr val="tx1"/>
                </a:solidFill>
                <a:latin typeface="Noto Sans KR" panose="020B0200000000000000" pitchFamily="50" charset="-127"/>
                <a:ea typeface="Noto Sans KR" panose="020B0200000000000000" pitchFamily="50" charset="-127"/>
              </a:rPr>
              <a:t>임의 분류</a:t>
            </a:r>
            <a:r>
              <a:rPr lang="ko-KR" altLang="en-US" sz="1600" dirty="0">
                <a:solidFill>
                  <a:schemeClr val="tx1"/>
                </a:solidFill>
                <a:latin typeface="Noto Sans KR" panose="020B0200000000000000" pitchFamily="50" charset="-127"/>
                <a:ea typeface="Noto Sans KR" panose="020B0200000000000000" pitchFamily="50" charset="-127"/>
              </a:rPr>
              <a:t>로 인해 </a:t>
            </a:r>
            <a:r>
              <a:rPr lang="ko-KR" altLang="en-US" sz="1600" b="1" dirty="0">
                <a:solidFill>
                  <a:schemeClr val="tx1"/>
                </a:solidFill>
                <a:latin typeface="Noto Sans KR" panose="020B0200000000000000" pitchFamily="50" charset="-127"/>
                <a:ea typeface="Noto Sans KR" panose="020B0200000000000000" pitchFamily="50" charset="-127"/>
              </a:rPr>
              <a:t>기준이 모호</a:t>
            </a:r>
            <a:r>
              <a:rPr lang="ko-KR" altLang="en-US" sz="1600" dirty="0">
                <a:solidFill>
                  <a:schemeClr val="tx1"/>
                </a:solidFill>
                <a:latin typeface="Noto Sans KR" panose="020B0200000000000000" pitchFamily="50" charset="-127"/>
                <a:ea typeface="Noto Sans KR" panose="020B0200000000000000" pitchFamily="50" charset="-127"/>
              </a:rPr>
              <a:t>함</a:t>
            </a:r>
            <a:r>
              <a:rPr lang="en-US" altLang="ko-KR" sz="1600" dirty="0">
                <a:solidFill>
                  <a:schemeClr val="tx1"/>
                </a:solidFill>
                <a:latin typeface="Noto Sans KR" panose="020B0200000000000000" pitchFamily="50" charset="-127"/>
                <a:ea typeface="Noto Sans KR" panose="020B0200000000000000" pitchFamily="50" charset="-127"/>
              </a:rPr>
              <a:t>:</a:t>
            </a:r>
          </a:p>
          <a:p>
            <a:r>
              <a:rPr lang="en-US" altLang="ko-KR" sz="1600" dirty="0">
                <a:solidFill>
                  <a:schemeClr val="tx1"/>
                </a:solidFill>
                <a:latin typeface="Noto Sans KR" panose="020B0200000000000000" pitchFamily="50" charset="-127"/>
                <a:ea typeface="Noto Sans KR" panose="020B0200000000000000" pitchFamily="50" charset="-127"/>
              </a:rPr>
              <a:t>	- </a:t>
            </a:r>
            <a:r>
              <a:rPr lang="ko-KR" altLang="en-US" sz="1600" b="1" dirty="0">
                <a:solidFill>
                  <a:schemeClr val="tx1"/>
                </a:solidFill>
                <a:latin typeface="Noto Sans KR" panose="020B0200000000000000" pitchFamily="50" charset="-127"/>
                <a:ea typeface="Noto Sans KR" panose="020B0200000000000000" pitchFamily="50" charset="-127"/>
              </a:rPr>
              <a:t>독서는 공부</a:t>
            </a:r>
            <a:r>
              <a:rPr lang="en-US" altLang="ko-KR" sz="1600" dirty="0">
                <a:solidFill>
                  <a:schemeClr val="tx1"/>
                </a:solidFill>
                <a:latin typeface="Noto Sans KR" panose="020B0200000000000000" pitchFamily="50" charset="-127"/>
                <a:ea typeface="Noto Sans KR" panose="020B0200000000000000" pitchFamily="50" charset="-127"/>
              </a:rPr>
              <a:t>/</a:t>
            </a:r>
            <a:r>
              <a:rPr lang="ko-KR" altLang="en-US" sz="1600" dirty="0">
                <a:solidFill>
                  <a:schemeClr val="tx1"/>
                </a:solidFill>
                <a:latin typeface="Noto Sans KR" panose="020B0200000000000000" pitchFamily="50" charset="-127"/>
                <a:ea typeface="Noto Sans KR" panose="020B0200000000000000" pitchFamily="50" charset="-127"/>
              </a:rPr>
              <a:t>취미 중 어느 것에 해당하는가</a:t>
            </a:r>
            <a:r>
              <a:rPr lang="en-US" altLang="ko-KR" sz="1600" dirty="0">
                <a:solidFill>
                  <a:schemeClr val="tx1"/>
                </a:solidFill>
                <a:latin typeface="Noto Sans KR" panose="020B0200000000000000" pitchFamily="50" charset="-127"/>
                <a:ea typeface="Noto Sans KR" panose="020B0200000000000000" pitchFamily="50" charset="-127"/>
              </a:rPr>
              <a:t>? : </a:t>
            </a:r>
            <a:r>
              <a:rPr lang="ko-KR" altLang="en-US" sz="1600" b="1" dirty="0">
                <a:solidFill>
                  <a:schemeClr val="tx1"/>
                </a:solidFill>
                <a:latin typeface="Noto Sans KR" panose="020B0200000000000000" pitchFamily="50" charset="-127"/>
                <a:ea typeface="Noto Sans KR" panose="020B0200000000000000" pitchFamily="50" charset="-127"/>
              </a:rPr>
              <a:t>분석가 임의</a:t>
            </a:r>
            <a:r>
              <a:rPr lang="ko-KR" altLang="en-US" sz="1600" dirty="0">
                <a:solidFill>
                  <a:schemeClr val="tx1"/>
                </a:solidFill>
                <a:latin typeface="Noto Sans KR" panose="020B0200000000000000" pitchFamily="50" charset="-127"/>
                <a:ea typeface="Noto Sans KR" panose="020B0200000000000000" pitchFamily="50" charset="-127"/>
              </a:rPr>
              <a:t>로 선정</a:t>
            </a:r>
            <a:endParaRPr lang="en-US" altLang="ko-KR" sz="1600" dirty="0">
              <a:solidFill>
                <a:schemeClr val="tx1"/>
              </a:solidFill>
              <a:latin typeface="Noto Sans KR" panose="020B0200000000000000" pitchFamily="50" charset="-127"/>
              <a:ea typeface="Noto Sans KR" panose="020B0200000000000000" pitchFamily="50" charset="-127"/>
            </a:endParaRPr>
          </a:p>
          <a:p>
            <a:r>
              <a:rPr lang="en-US" altLang="ko-KR" sz="1600" dirty="0">
                <a:solidFill>
                  <a:schemeClr val="tx1"/>
                </a:solidFill>
                <a:latin typeface="Noto Sans KR" panose="020B0200000000000000" pitchFamily="50" charset="-127"/>
                <a:ea typeface="Noto Sans KR" panose="020B0200000000000000" pitchFamily="50" charset="-127"/>
              </a:rPr>
              <a:t>	- </a:t>
            </a:r>
            <a:r>
              <a:rPr lang="ko-KR" altLang="en-US" sz="1600" b="1" dirty="0">
                <a:solidFill>
                  <a:schemeClr val="tx1"/>
                </a:solidFill>
                <a:latin typeface="Noto Sans KR" panose="020B0200000000000000" pitchFamily="50" charset="-127"/>
                <a:ea typeface="Noto Sans KR" panose="020B0200000000000000" pitchFamily="50" charset="-127"/>
              </a:rPr>
              <a:t>불용어</a:t>
            </a:r>
            <a:r>
              <a:rPr lang="ko-KR" altLang="en-US" sz="1600" dirty="0">
                <a:solidFill>
                  <a:schemeClr val="tx1"/>
                </a:solidFill>
                <a:latin typeface="Noto Sans KR" panose="020B0200000000000000" pitchFamily="50" charset="-127"/>
                <a:ea typeface="Noto Sans KR" panose="020B0200000000000000" pitchFamily="50" charset="-127"/>
              </a:rPr>
              <a:t>는 어느 단어까지 포함되는가</a:t>
            </a:r>
            <a:r>
              <a:rPr lang="en-US" altLang="ko-KR" sz="1600" dirty="0">
                <a:solidFill>
                  <a:schemeClr val="tx1"/>
                </a:solidFill>
                <a:latin typeface="Noto Sans KR" panose="020B0200000000000000" pitchFamily="50" charset="-127"/>
                <a:ea typeface="Noto Sans KR" panose="020B0200000000000000" pitchFamily="50" charset="-127"/>
              </a:rPr>
              <a:t>? : </a:t>
            </a:r>
            <a:r>
              <a:rPr lang="ko-KR" altLang="en-US" sz="1600" b="1" dirty="0">
                <a:solidFill>
                  <a:schemeClr val="tx1"/>
                </a:solidFill>
                <a:latin typeface="Noto Sans KR" panose="020B0200000000000000" pitchFamily="50" charset="-127"/>
                <a:ea typeface="Noto Sans KR" panose="020B0200000000000000" pitchFamily="50" charset="-127"/>
              </a:rPr>
              <a:t>부가 설명이 필요한 단어</a:t>
            </a:r>
            <a:r>
              <a:rPr lang="ko-KR" altLang="en-US" sz="1600" dirty="0">
                <a:solidFill>
                  <a:schemeClr val="tx1"/>
                </a:solidFill>
                <a:latin typeface="Noto Sans KR" panose="020B0200000000000000" pitchFamily="50" charset="-127"/>
                <a:ea typeface="Noto Sans KR" panose="020B0200000000000000" pitchFamily="50" charset="-127"/>
              </a:rPr>
              <a:t>로 선정 </a:t>
            </a:r>
            <a:r>
              <a:rPr lang="en-US" altLang="ko-KR" sz="1600" dirty="0">
                <a:solidFill>
                  <a:schemeClr val="tx1"/>
                </a:solidFill>
                <a:latin typeface="Noto Sans KR" panose="020B0200000000000000" pitchFamily="50" charset="-127"/>
                <a:ea typeface="Noto Sans KR" panose="020B0200000000000000" pitchFamily="50" charset="-127"/>
              </a:rPr>
              <a:t>(</a:t>
            </a:r>
            <a:r>
              <a:rPr lang="ko-KR" altLang="en-US" sz="1600" dirty="0">
                <a:solidFill>
                  <a:schemeClr val="tx1"/>
                </a:solidFill>
                <a:latin typeface="Noto Sans KR" panose="020B0200000000000000" pitchFamily="50" charset="-127"/>
                <a:ea typeface="Noto Sans KR" panose="020B0200000000000000" pitchFamily="50" charset="-127"/>
              </a:rPr>
              <a:t>원론</a:t>
            </a:r>
            <a:r>
              <a:rPr lang="en-US" altLang="ko-KR" sz="1600" dirty="0">
                <a:solidFill>
                  <a:schemeClr val="tx1"/>
                </a:solidFill>
                <a:latin typeface="Noto Sans KR" panose="020B0200000000000000" pitchFamily="50" charset="-127"/>
                <a:ea typeface="Noto Sans KR" panose="020B0200000000000000" pitchFamily="50" charset="-127"/>
              </a:rPr>
              <a:t>, </a:t>
            </a:r>
            <a:r>
              <a:rPr lang="ko-KR" altLang="en-US" sz="1600" dirty="0">
                <a:solidFill>
                  <a:schemeClr val="tx1"/>
                </a:solidFill>
                <a:latin typeface="Noto Sans KR" panose="020B0200000000000000" pitchFamily="50" charset="-127"/>
                <a:ea typeface="Noto Sans KR" panose="020B0200000000000000" pitchFamily="50" charset="-127"/>
              </a:rPr>
              <a:t>사회 등</a:t>
            </a:r>
            <a:r>
              <a:rPr lang="en-US" altLang="ko-KR" sz="1600" dirty="0">
                <a:solidFill>
                  <a:schemeClr val="tx1"/>
                </a:solidFill>
                <a:latin typeface="Noto Sans KR" panose="020B0200000000000000" pitchFamily="50" charset="-127"/>
                <a:ea typeface="Noto Sans KR" panose="020B0200000000000000" pitchFamily="50" charset="-127"/>
              </a:rPr>
              <a:t>)</a:t>
            </a:r>
          </a:p>
          <a:p>
            <a:r>
              <a:rPr lang="en-US" altLang="ko-KR" sz="1600" dirty="0">
                <a:solidFill>
                  <a:schemeClr val="tx1"/>
                </a:solidFill>
                <a:latin typeface="Noto Sans KR" panose="020B0200000000000000" pitchFamily="50" charset="-127"/>
                <a:ea typeface="Noto Sans KR" panose="020B0200000000000000" pitchFamily="50" charset="-127"/>
              </a:rPr>
              <a:t>	- </a:t>
            </a:r>
            <a:r>
              <a:rPr lang="ko-KR" altLang="en-US" sz="1600" dirty="0">
                <a:solidFill>
                  <a:schemeClr val="tx1"/>
                </a:solidFill>
                <a:latin typeface="Noto Sans KR" panose="020B0200000000000000" pitchFamily="50" charset="-127"/>
                <a:ea typeface="Noto Sans KR" panose="020B0200000000000000" pitchFamily="50" charset="-127"/>
              </a:rPr>
              <a:t>동양사상입문 </a:t>
            </a:r>
            <a:r>
              <a:rPr lang="en-US" altLang="ko-KR" sz="1600" dirty="0">
                <a:solidFill>
                  <a:schemeClr val="tx1"/>
                </a:solidFill>
                <a:latin typeface="Noto Sans KR" panose="020B0200000000000000" pitchFamily="50" charset="-127"/>
                <a:ea typeface="Noto Sans KR" panose="020B0200000000000000" pitchFamily="50" charset="-127"/>
              </a:rPr>
              <a:t>1</a:t>
            </a:r>
            <a:r>
              <a:rPr lang="ko-KR" altLang="en-US" sz="1600" dirty="0">
                <a:solidFill>
                  <a:schemeClr val="tx1"/>
                </a:solidFill>
                <a:latin typeface="Noto Sans KR" panose="020B0200000000000000" pitchFamily="50" charset="-127"/>
                <a:ea typeface="Noto Sans KR" panose="020B0200000000000000" pitchFamily="50" charset="-127"/>
              </a:rPr>
              <a:t>개가 </a:t>
            </a:r>
            <a:r>
              <a:rPr lang="ko-KR" altLang="en-US" sz="1600" b="1" dirty="0">
                <a:solidFill>
                  <a:schemeClr val="tx1"/>
                </a:solidFill>
                <a:latin typeface="Noto Sans KR" panose="020B0200000000000000" pitchFamily="50" charset="-127"/>
                <a:ea typeface="Noto Sans KR" panose="020B0200000000000000" pitchFamily="50" charset="-127"/>
              </a:rPr>
              <a:t>동양</a:t>
            </a:r>
            <a:r>
              <a:rPr lang="en-US" altLang="ko-KR" sz="1600" dirty="0">
                <a:solidFill>
                  <a:schemeClr val="tx1"/>
                </a:solidFill>
                <a:latin typeface="Noto Sans KR" panose="020B0200000000000000" pitchFamily="50" charset="-127"/>
                <a:ea typeface="Noto Sans KR" panose="020B0200000000000000" pitchFamily="50" charset="-127"/>
              </a:rPr>
              <a:t>, </a:t>
            </a:r>
            <a:r>
              <a:rPr lang="ko-KR" altLang="en-US" sz="1600" dirty="0">
                <a:solidFill>
                  <a:schemeClr val="tx1"/>
                </a:solidFill>
                <a:latin typeface="Noto Sans KR" panose="020B0200000000000000" pitchFamily="50" charset="-127"/>
                <a:ea typeface="Noto Sans KR" panose="020B0200000000000000" pitchFamily="50" charset="-127"/>
              </a:rPr>
              <a:t>사상</a:t>
            </a:r>
            <a:r>
              <a:rPr lang="en-US" altLang="ko-KR" sz="1600" dirty="0">
                <a:solidFill>
                  <a:schemeClr val="tx1"/>
                </a:solidFill>
                <a:latin typeface="Noto Sans KR" panose="020B0200000000000000" pitchFamily="50" charset="-127"/>
                <a:ea typeface="Noto Sans KR" panose="020B0200000000000000" pitchFamily="50" charset="-127"/>
              </a:rPr>
              <a:t>, </a:t>
            </a:r>
            <a:r>
              <a:rPr lang="ko-KR" altLang="en-US" sz="1600" dirty="0">
                <a:solidFill>
                  <a:schemeClr val="tx1"/>
                </a:solidFill>
                <a:latin typeface="Noto Sans KR" panose="020B0200000000000000" pitchFamily="50" charset="-127"/>
                <a:ea typeface="Noto Sans KR" panose="020B0200000000000000" pitchFamily="50" charset="-127"/>
              </a:rPr>
              <a:t>입문 </a:t>
            </a:r>
            <a:r>
              <a:rPr lang="en-US" altLang="ko-KR" sz="1600" dirty="0">
                <a:solidFill>
                  <a:schemeClr val="tx1"/>
                </a:solidFill>
                <a:latin typeface="Noto Sans KR" panose="020B0200000000000000" pitchFamily="50" charset="-127"/>
                <a:ea typeface="Noto Sans KR" panose="020B0200000000000000" pitchFamily="50" charset="-127"/>
              </a:rPr>
              <a:t>3</a:t>
            </a:r>
            <a:r>
              <a:rPr lang="ko-KR" altLang="en-US" sz="1600" dirty="0">
                <a:solidFill>
                  <a:schemeClr val="tx1"/>
                </a:solidFill>
                <a:latin typeface="Noto Sans KR" panose="020B0200000000000000" pitchFamily="50" charset="-127"/>
                <a:ea typeface="Noto Sans KR" panose="020B0200000000000000" pitchFamily="50" charset="-127"/>
              </a:rPr>
              <a:t>개의 단어로 나뉘었을 때 어떻게 분류할 것인가</a:t>
            </a:r>
            <a:r>
              <a:rPr lang="en-US" altLang="ko-KR" sz="1600" dirty="0">
                <a:solidFill>
                  <a:schemeClr val="tx1"/>
                </a:solidFill>
                <a:latin typeface="Noto Sans KR" panose="020B0200000000000000" pitchFamily="50" charset="-127"/>
                <a:ea typeface="Noto Sans KR" panose="020B0200000000000000" pitchFamily="50" charset="-127"/>
              </a:rPr>
              <a:t>? : </a:t>
            </a:r>
            <a:r>
              <a:rPr lang="ko-KR" altLang="en-US" sz="1600" b="1" dirty="0">
                <a:solidFill>
                  <a:schemeClr val="tx1"/>
                </a:solidFill>
                <a:latin typeface="Noto Sans KR" panose="020B0200000000000000" pitchFamily="50" charset="-127"/>
                <a:ea typeface="Noto Sans KR" panose="020B0200000000000000" pitchFamily="50" charset="-127"/>
              </a:rPr>
              <a:t>가장 핵심인 단어로 선정</a:t>
            </a:r>
            <a:endParaRPr lang="en-US" altLang="ko-KR" sz="1600" b="1" dirty="0">
              <a:solidFill>
                <a:schemeClr val="tx1"/>
              </a:solidFill>
              <a:latin typeface="Noto Sans KR" panose="020B0200000000000000" pitchFamily="50" charset="-127"/>
              <a:ea typeface="Noto Sans KR" panose="020B0200000000000000" pitchFamily="50" charset="-127"/>
            </a:endParaRPr>
          </a:p>
          <a:p>
            <a:r>
              <a:rPr lang="en-US" altLang="ko-KR" sz="1600" dirty="0">
                <a:solidFill>
                  <a:schemeClr val="tx1"/>
                </a:solidFill>
                <a:latin typeface="Noto Sans KR" panose="020B0200000000000000" pitchFamily="50" charset="-127"/>
                <a:ea typeface="Noto Sans KR" panose="020B0200000000000000" pitchFamily="50" charset="-127"/>
              </a:rPr>
              <a:t>               100</a:t>
            </a:r>
            <a:r>
              <a:rPr lang="ko-KR" altLang="en-US" sz="1600" dirty="0">
                <a:solidFill>
                  <a:schemeClr val="tx1"/>
                </a:solidFill>
                <a:latin typeface="Noto Sans KR" panose="020B0200000000000000" pitchFamily="50" charset="-127"/>
                <a:ea typeface="Noto Sans KR" panose="020B0200000000000000" pitchFamily="50" charset="-127"/>
              </a:rPr>
              <a:t>개의 단어 중에서 선별하였으므로</a:t>
            </a:r>
            <a:r>
              <a:rPr lang="en-US" altLang="ko-KR" sz="1600" dirty="0">
                <a:solidFill>
                  <a:schemeClr val="tx1"/>
                </a:solidFill>
                <a:latin typeface="Noto Sans KR" panose="020B0200000000000000" pitchFamily="50" charset="-127"/>
                <a:ea typeface="Noto Sans KR" panose="020B0200000000000000" pitchFamily="50" charset="-127"/>
              </a:rPr>
              <a:t>,</a:t>
            </a:r>
            <a:r>
              <a:rPr lang="ko-KR" altLang="en-US" sz="1600" dirty="0">
                <a:solidFill>
                  <a:schemeClr val="tx1"/>
                </a:solidFill>
                <a:latin typeface="Noto Sans KR" panose="020B0200000000000000" pitchFamily="50" charset="-127"/>
                <a:ea typeface="Noto Sans KR" panose="020B0200000000000000" pitchFamily="50" charset="-127"/>
              </a:rPr>
              <a:t> </a:t>
            </a:r>
            <a:r>
              <a:rPr lang="en-US" altLang="ko-KR" sz="1600" b="1" dirty="0">
                <a:solidFill>
                  <a:schemeClr val="tx1"/>
                </a:solidFill>
                <a:latin typeface="Noto Sans KR" panose="020B0200000000000000" pitchFamily="50" charset="-127"/>
                <a:ea typeface="Noto Sans KR" panose="020B0200000000000000" pitchFamily="50" charset="-127"/>
              </a:rPr>
              <a:t>1</a:t>
            </a:r>
            <a:r>
              <a:rPr lang="ko-KR" altLang="en-US" sz="1600" b="1" dirty="0">
                <a:solidFill>
                  <a:schemeClr val="tx1"/>
                </a:solidFill>
                <a:latin typeface="Noto Sans KR" panose="020B0200000000000000" pitchFamily="50" charset="-127"/>
                <a:ea typeface="Noto Sans KR" panose="020B0200000000000000" pitchFamily="50" charset="-127"/>
              </a:rPr>
              <a:t>번만 등장한 단어의 분석이 어려움</a:t>
            </a:r>
            <a:endParaRPr lang="en-US" altLang="ko-KR" sz="1600" b="1" dirty="0">
              <a:solidFill>
                <a:schemeClr val="tx1"/>
              </a:solidFill>
              <a:latin typeface="Noto Sans KR" panose="020B0200000000000000" pitchFamily="50" charset="-127"/>
              <a:ea typeface="Noto Sans KR" panose="020B0200000000000000" pitchFamily="50" charset="-127"/>
            </a:endParaRPr>
          </a:p>
          <a:p>
            <a:r>
              <a:rPr lang="en-US" altLang="ko-KR" sz="1600" b="1" dirty="0">
                <a:solidFill>
                  <a:schemeClr val="tx1"/>
                </a:solidFill>
                <a:latin typeface="Noto Sans KR" panose="020B0200000000000000" pitchFamily="50" charset="-127"/>
                <a:ea typeface="Noto Sans KR" panose="020B0200000000000000" pitchFamily="50" charset="-127"/>
              </a:rPr>
              <a:t>               NLP </a:t>
            </a:r>
            <a:r>
              <a:rPr lang="ko-KR" altLang="en-US" sz="1600" b="1" dirty="0">
                <a:solidFill>
                  <a:schemeClr val="tx1"/>
                </a:solidFill>
                <a:latin typeface="Noto Sans KR" panose="020B0200000000000000" pitchFamily="50" charset="-127"/>
                <a:ea typeface="Noto Sans KR" panose="020B0200000000000000" pitchFamily="50" charset="-127"/>
              </a:rPr>
              <a:t>모델의 한계</a:t>
            </a:r>
            <a:r>
              <a:rPr lang="ko-KR" altLang="en-US" sz="1600" dirty="0">
                <a:solidFill>
                  <a:schemeClr val="tx1"/>
                </a:solidFill>
                <a:latin typeface="Noto Sans KR" panose="020B0200000000000000" pitchFamily="50" charset="-127"/>
                <a:ea typeface="Noto Sans KR" panose="020B0200000000000000" pitchFamily="50" charset="-127"/>
              </a:rPr>
              <a:t>로 인해 </a:t>
            </a:r>
            <a:r>
              <a:rPr lang="ko-KR" altLang="en-US" sz="1600" b="1" dirty="0">
                <a:solidFill>
                  <a:schemeClr val="tx1"/>
                </a:solidFill>
                <a:latin typeface="Noto Sans KR" panose="020B0200000000000000" pitchFamily="50" charset="-127"/>
                <a:ea typeface="Noto Sans KR" panose="020B0200000000000000" pitchFamily="50" charset="-127"/>
              </a:rPr>
              <a:t>누락</a:t>
            </a:r>
            <a:r>
              <a:rPr lang="ko-KR" altLang="en-US" sz="1600" dirty="0">
                <a:solidFill>
                  <a:schemeClr val="tx1"/>
                </a:solidFill>
                <a:latin typeface="Noto Sans KR" panose="020B0200000000000000" pitchFamily="50" charset="-127"/>
                <a:ea typeface="Noto Sans KR" panose="020B0200000000000000" pitchFamily="50" charset="-127"/>
              </a:rPr>
              <a:t>된 단어가 존재함</a:t>
            </a:r>
            <a:endParaRPr lang="en-US" altLang="ko-KR" sz="1600" dirty="0">
              <a:solidFill>
                <a:schemeClr val="tx1"/>
              </a:solidFill>
              <a:latin typeface="Noto Sans KR" panose="020B0200000000000000" pitchFamily="50" charset="-127"/>
              <a:ea typeface="Noto Sans KR" panose="020B0200000000000000" pitchFamily="50" charset="-127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AAD9A3C-AECB-9FCE-7023-E8872899C97C}"/>
              </a:ext>
            </a:extLst>
          </p:cNvPr>
          <p:cNvSpPr txBox="1"/>
          <p:nvPr/>
        </p:nvSpPr>
        <p:spPr>
          <a:xfrm>
            <a:off x="1107208" y="228397"/>
            <a:ext cx="10344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dirty="0">
                <a:latin typeface="Noto Sans KR Medium" panose="020B0600000000000000" pitchFamily="34" charset="-127"/>
                <a:ea typeface="Noto Sans KR Medium" panose="020B0600000000000000" pitchFamily="34" charset="-127"/>
              </a:rPr>
              <a:t>개요</a:t>
            </a:r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F799129D-9D8A-050C-EB65-622B30A0D3BD}"/>
              </a:ext>
            </a:extLst>
          </p:cNvPr>
          <p:cNvSpPr/>
          <p:nvPr/>
        </p:nvSpPr>
        <p:spPr>
          <a:xfrm>
            <a:off x="580677" y="289953"/>
            <a:ext cx="465571" cy="461664"/>
          </a:xfrm>
          <a:prstGeom prst="rect">
            <a:avLst/>
          </a:prstGeom>
          <a:solidFill>
            <a:srgbClr val="1E373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400" dirty="0">
                <a:solidFill>
                  <a:schemeClr val="bg1"/>
                </a:solidFill>
                <a:latin typeface="Noto Sans KR Medium" panose="020B0600000101010101" charset="-127"/>
                <a:ea typeface="Noto Sans KR Medium" panose="020B0600000101010101" charset="-127"/>
              </a:rPr>
              <a:t>0</a:t>
            </a:r>
            <a:endParaRPr lang="ko-KR" altLang="en-US" sz="2400" dirty="0">
              <a:solidFill>
                <a:schemeClr val="bg1"/>
              </a:solidFill>
              <a:latin typeface="Noto Sans KR Medium" panose="020B0600000101010101" charset="-127"/>
              <a:ea typeface="Noto Sans KR Medium" panose="020B0600000101010101" charset="-127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F53A276-3625-F7EC-6C49-483CDD460947}"/>
              </a:ext>
            </a:extLst>
          </p:cNvPr>
          <p:cNvSpPr txBox="1"/>
          <p:nvPr/>
        </p:nvSpPr>
        <p:spPr>
          <a:xfrm>
            <a:off x="1107208" y="665442"/>
            <a:ext cx="247820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400" dirty="0">
                <a:latin typeface="Noto Sans KR Medium" panose="020B0200000000000000" pitchFamily="50" charset="-127"/>
                <a:ea typeface="Noto Sans KR Medium" panose="020B0200000000000000" pitchFamily="50" charset="-127"/>
              </a:rPr>
              <a:t>활동 분석 방법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5A86E46-717C-EBB6-46CE-0956624C96EB}"/>
              </a:ext>
            </a:extLst>
          </p:cNvPr>
          <p:cNvSpPr txBox="1"/>
          <p:nvPr/>
        </p:nvSpPr>
        <p:spPr>
          <a:xfrm>
            <a:off x="252548" y="6383382"/>
            <a:ext cx="505097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dirty="0">
                <a:latin typeface="Noto Sans KR Light" panose="020B0300000000000000" pitchFamily="34" charset="-127"/>
                <a:ea typeface="Noto Sans KR Light" panose="020B0300000000000000" pitchFamily="34" charset="-127"/>
              </a:rPr>
              <a:t>24</a:t>
            </a:r>
            <a:r>
              <a:rPr lang="ko-KR" altLang="en-US" sz="1000" dirty="0">
                <a:latin typeface="Noto Sans KR Light" panose="020B0300000000000000" pitchFamily="34" charset="-127"/>
                <a:ea typeface="Noto Sans KR Light" panose="020B0300000000000000" pitchFamily="34" charset="-127"/>
              </a:rPr>
              <a:t>년 </a:t>
            </a:r>
            <a:r>
              <a:rPr lang="en-US" altLang="ko-KR" sz="1000" dirty="0">
                <a:latin typeface="Noto Sans KR Light" panose="020B0300000000000000" pitchFamily="34" charset="-127"/>
                <a:ea typeface="Noto Sans KR Light" panose="020B0300000000000000" pitchFamily="34" charset="-127"/>
              </a:rPr>
              <a:t>3</a:t>
            </a:r>
            <a:r>
              <a:rPr lang="ko-KR" altLang="en-US" sz="1000" dirty="0">
                <a:latin typeface="Noto Sans KR Light" panose="020B0300000000000000" pitchFamily="34" charset="-127"/>
                <a:ea typeface="Noto Sans KR Light" panose="020B0300000000000000" pitchFamily="34" charset="-127"/>
              </a:rPr>
              <a:t>분기 활동보고서</a:t>
            </a:r>
          </a:p>
        </p:txBody>
      </p:sp>
    </p:spTree>
    <p:extLst>
      <p:ext uri="{BB962C8B-B14F-4D97-AF65-F5344CB8AC3E}">
        <p14:creationId xmlns:p14="http://schemas.microsoft.com/office/powerpoint/2010/main" val="10268478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6267299-213B-7D50-9521-3EC97FB825E6}"/>
              </a:ext>
            </a:extLst>
          </p:cNvPr>
          <p:cNvSpPr txBox="1"/>
          <p:nvPr/>
        </p:nvSpPr>
        <p:spPr>
          <a:xfrm>
            <a:off x="11504023" y="6383382"/>
            <a:ext cx="43542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000" dirty="0">
                <a:solidFill>
                  <a:srgbClr val="1E3731"/>
                </a:solidFill>
                <a:latin typeface="Noto Sans KR Light" panose="020B0300000000000000" pitchFamily="34" charset="-127"/>
                <a:ea typeface="Noto Sans KR Light" panose="020B0300000000000000" pitchFamily="34" charset="-127"/>
              </a:rPr>
              <a:t>006</a:t>
            </a:r>
            <a:endParaRPr lang="ko-KR" altLang="en-US" sz="1000" dirty="0">
              <a:solidFill>
                <a:srgbClr val="1E3731"/>
              </a:solidFill>
              <a:latin typeface="Noto Sans KR Light" panose="020B0300000000000000" pitchFamily="34" charset="-127"/>
              <a:ea typeface="Noto Sans KR Light" panose="020B0300000000000000" pitchFamily="34" charset="-127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07559ED-CD3D-2786-67FD-8D32CCCC6C8D}"/>
              </a:ext>
            </a:extLst>
          </p:cNvPr>
          <p:cNvSpPr txBox="1"/>
          <p:nvPr/>
        </p:nvSpPr>
        <p:spPr>
          <a:xfrm>
            <a:off x="1107208" y="228397"/>
            <a:ext cx="19247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dirty="0">
                <a:latin typeface="Noto Sans KR Medium" panose="020B0600000000000000" pitchFamily="34" charset="-127"/>
                <a:ea typeface="Noto Sans KR Medium" panose="020B0600000000000000" pitchFamily="34" charset="-127"/>
              </a:rPr>
              <a:t>기본 통계</a:t>
            </a:r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F3BA2E76-3BF0-6BEB-BF48-972150B32E83}"/>
              </a:ext>
            </a:extLst>
          </p:cNvPr>
          <p:cNvSpPr/>
          <p:nvPr/>
        </p:nvSpPr>
        <p:spPr>
          <a:xfrm>
            <a:off x="580677" y="289953"/>
            <a:ext cx="465571" cy="461664"/>
          </a:xfrm>
          <a:prstGeom prst="rect">
            <a:avLst/>
          </a:prstGeom>
          <a:solidFill>
            <a:srgbClr val="1E373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400" dirty="0">
                <a:solidFill>
                  <a:schemeClr val="bg1"/>
                </a:solidFill>
                <a:latin typeface="Noto Sans KR Medium" panose="020B0600000101010101" charset="-127"/>
                <a:ea typeface="Noto Sans KR Medium" panose="020B0600000101010101" charset="-127"/>
              </a:rPr>
              <a:t>1</a:t>
            </a:r>
            <a:endParaRPr lang="ko-KR" altLang="en-US" sz="2400" dirty="0">
              <a:solidFill>
                <a:schemeClr val="bg1"/>
              </a:solidFill>
              <a:latin typeface="Noto Sans KR Medium" panose="020B0600000101010101" charset="-127"/>
              <a:ea typeface="Noto Sans KR Medium" panose="020B0600000101010101" charset="-127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B4A6E7A-07DD-970B-C6FA-E96295C2CC0B}"/>
              </a:ext>
            </a:extLst>
          </p:cNvPr>
          <p:cNvSpPr txBox="1"/>
          <p:nvPr/>
        </p:nvSpPr>
        <p:spPr>
          <a:xfrm>
            <a:off x="1107208" y="665442"/>
            <a:ext cx="247820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400" dirty="0">
                <a:latin typeface="Noto Sans KR Medium" panose="020B0200000000000000" pitchFamily="50" charset="-127"/>
                <a:ea typeface="Noto Sans KR Medium" panose="020B0200000000000000" pitchFamily="50" charset="-127"/>
              </a:rPr>
              <a:t>회원별 활동 시간 </a:t>
            </a:r>
            <a:r>
              <a:rPr lang="en-US" altLang="ko-KR" sz="1400" dirty="0">
                <a:latin typeface="Noto Sans KR Medium" panose="020B0200000000000000" pitchFamily="50" charset="-127"/>
                <a:ea typeface="Noto Sans KR Medium" panose="020B0200000000000000" pitchFamily="50" charset="-127"/>
              </a:rPr>
              <a:t>(</a:t>
            </a:r>
            <a:r>
              <a:rPr lang="ko-KR" altLang="en-US" sz="1400" dirty="0">
                <a:latin typeface="Noto Sans KR Medium" panose="020B0200000000000000" pitchFamily="50" charset="-127"/>
                <a:ea typeface="Noto Sans KR Medium" panose="020B0200000000000000" pitchFamily="50" charset="-127"/>
              </a:rPr>
              <a:t>전체 텍스트</a:t>
            </a:r>
            <a:r>
              <a:rPr lang="en-US" altLang="ko-KR" sz="1400" dirty="0">
                <a:latin typeface="Noto Sans KR Medium" panose="020B0200000000000000" pitchFamily="50" charset="-127"/>
                <a:ea typeface="Noto Sans KR Medium" panose="020B0200000000000000" pitchFamily="50" charset="-127"/>
              </a:rPr>
              <a:t>)</a:t>
            </a:r>
            <a:endParaRPr lang="ko-KR" altLang="en-US" sz="1400" dirty="0">
              <a:latin typeface="Noto Sans KR Medium" panose="020B0200000000000000" pitchFamily="50" charset="-127"/>
              <a:ea typeface="Noto Sans KR Medium" panose="020B0200000000000000" pitchFamily="50" charset="-127"/>
            </a:endParaRPr>
          </a:p>
        </p:txBody>
      </p:sp>
      <p:pic>
        <p:nvPicPr>
          <p:cNvPr id="19" name="그림 18">
            <a:extLst>
              <a:ext uri="{FF2B5EF4-FFF2-40B4-BE49-F238E27FC236}">
                <a16:creationId xmlns:a16="http://schemas.microsoft.com/office/drawing/2014/main" id="{BBD898AD-2D6D-2A96-3D38-CD89F59A189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4271" y="1684128"/>
            <a:ext cx="3857625" cy="3905250"/>
          </a:xfrm>
          <a:prstGeom prst="rect">
            <a:avLst/>
          </a:prstGeom>
        </p:spPr>
      </p:pic>
      <p:pic>
        <p:nvPicPr>
          <p:cNvPr id="21" name="그림 20">
            <a:extLst>
              <a:ext uri="{FF2B5EF4-FFF2-40B4-BE49-F238E27FC236}">
                <a16:creationId xmlns:a16="http://schemas.microsoft.com/office/drawing/2014/main" id="{A539E3CC-7723-05FD-1058-BFA692627C5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57324" y="1711826"/>
            <a:ext cx="3971925" cy="390525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2063C5A5-8FA9-BF3E-C6B9-CC9C3C98A253}"/>
              </a:ext>
            </a:extLst>
          </p:cNvPr>
          <p:cNvSpPr txBox="1"/>
          <p:nvPr/>
        </p:nvSpPr>
        <p:spPr>
          <a:xfrm>
            <a:off x="252548" y="6383382"/>
            <a:ext cx="505097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dirty="0">
                <a:latin typeface="Noto Sans KR Light" panose="020B0300000000000000" pitchFamily="34" charset="-127"/>
                <a:ea typeface="Noto Sans KR Light" panose="020B0300000000000000" pitchFamily="34" charset="-127"/>
              </a:rPr>
              <a:t>24</a:t>
            </a:r>
            <a:r>
              <a:rPr lang="ko-KR" altLang="en-US" sz="1000" dirty="0">
                <a:latin typeface="Noto Sans KR Light" panose="020B0300000000000000" pitchFamily="34" charset="-127"/>
                <a:ea typeface="Noto Sans KR Light" panose="020B0300000000000000" pitchFamily="34" charset="-127"/>
              </a:rPr>
              <a:t>년 </a:t>
            </a:r>
            <a:r>
              <a:rPr lang="en-US" altLang="ko-KR" sz="1000" dirty="0">
                <a:latin typeface="Noto Sans KR Light" panose="020B0300000000000000" pitchFamily="34" charset="-127"/>
                <a:ea typeface="Noto Sans KR Light" panose="020B0300000000000000" pitchFamily="34" charset="-127"/>
              </a:rPr>
              <a:t>3</a:t>
            </a:r>
            <a:r>
              <a:rPr lang="ko-KR" altLang="en-US" sz="1000" dirty="0">
                <a:latin typeface="Noto Sans KR Light" panose="020B0300000000000000" pitchFamily="34" charset="-127"/>
                <a:ea typeface="Noto Sans KR Light" panose="020B0300000000000000" pitchFamily="34" charset="-127"/>
              </a:rPr>
              <a:t>분기 활동보고서</a:t>
            </a:r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09C8F859-E055-A7AC-5D75-2FC8E9C0C18E}"/>
              </a:ext>
            </a:extLst>
          </p:cNvPr>
          <p:cNvSpPr/>
          <p:nvPr/>
        </p:nvSpPr>
        <p:spPr>
          <a:xfrm>
            <a:off x="2849535" y="2002971"/>
            <a:ext cx="1471749" cy="250408"/>
          </a:xfrm>
          <a:prstGeom prst="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4F100526-B73C-669A-D431-C5E14226B26E}"/>
              </a:ext>
            </a:extLst>
          </p:cNvPr>
          <p:cNvSpPr/>
          <p:nvPr/>
        </p:nvSpPr>
        <p:spPr>
          <a:xfrm>
            <a:off x="1107208" y="2390502"/>
            <a:ext cx="1471749" cy="250408"/>
          </a:xfrm>
          <a:prstGeom prst="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3EDF706E-21FF-A867-2C04-2A44668C4FA6}"/>
              </a:ext>
            </a:extLst>
          </p:cNvPr>
          <p:cNvSpPr/>
          <p:nvPr/>
        </p:nvSpPr>
        <p:spPr>
          <a:xfrm>
            <a:off x="609865" y="3993998"/>
            <a:ext cx="1471749" cy="250408"/>
          </a:xfrm>
          <a:prstGeom prst="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D2A51842-5EBD-9967-6683-A211C6756646}"/>
              </a:ext>
            </a:extLst>
          </p:cNvPr>
          <p:cNvSpPr/>
          <p:nvPr/>
        </p:nvSpPr>
        <p:spPr>
          <a:xfrm>
            <a:off x="3513083" y="5173872"/>
            <a:ext cx="1471749" cy="250408"/>
          </a:xfrm>
          <a:prstGeom prst="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506F1D9E-9AAA-5FBD-554F-AB4B28506A87}"/>
              </a:ext>
            </a:extLst>
          </p:cNvPr>
          <p:cNvSpPr/>
          <p:nvPr/>
        </p:nvSpPr>
        <p:spPr>
          <a:xfrm>
            <a:off x="5911214" y="2640910"/>
            <a:ext cx="1471749" cy="250408"/>
          </a:xfrm>
          <a:prstGeom prst="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F07AD943-5994-62C8-5D98-856F62A2EB04}"/>
              </a:ext>
            </a:extLst>
          </p:cNvPr>
          <p:cNvSpPr/>
          <p:nvPr/>
        </p:nvSpPr>
        <p:spPr>
          <a:xfrm>
            <a:off x="6707160" y="2123524"/>
            <a:ext cx="1471749" cy="250408"/>
          </a:xfrm>
          <a:prstGeom prst="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1D4208E7-5BE7-7A0D-AA14-4CA80E42CEAC}"/>
              </a:ext>
            </a:extLst>
          </p:cNvPr>
          <p:cNvSpPr/>
          <p:nvPr/>
        </p:nvSpPr>
        <p:spPr>
          <a:xfrm>
            <a:off x="5599017" y="3949755"/>
            <a:ext cx="1471749" cy="250408"/>
          </a:xfrm>
          <a:prstGeom prst="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5A1852C7-FE1A-7E9C-B0C6-BF913DCF6A60}"/>
              </a:ext>
            </a:extLst>
          </p:cNvPr>
          <p:cNvSpPr/>
          <p:nvPr/>
        </p:nvSpPr>
        <p:spPr>
          <a:xfrm>
            <a:off x="7070766" y="5205198"/>
            <a:ext cx="1471749" cy="250408"/>
          </a:xfrm>
          <a:prstGeom prst="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7631361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F123A4-9B57-225B-59C1-EE9FE0B458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BC91154-7760-6B11-31C2-6C4D8E9FCDF4}"/>
              </a:ext>
            </a:extLst>
          </p:cNvPr>
          <p:cNvSpPr txBox="1"/>
          <p:nvPr/>
        </p:nvSpPr>
        <p:spPr>
          <a:xfrm>
            <a:off x="11504023" y="6383382"/>
            <a:ext cx="43542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000" dirty="0">
                <a:solidFill>
                  <a:srgbClr val="1E3731"/>
                </a:solidFill>
                <a:latin typeface="Noto Sans KR Light" panose="020B0300000000000000" pitchFamily="34" charset="-127"/>
                <a:ea typeface="Noto Sans KR Light" panose="020B0300000000000000" pitchFamily="34" charset="-127"/>
              </a:rPr>
              <a:t>007</a:t>
            </a:r>
            <a:endParaRPr lang="ko-KR" altLang="en-US" sz="1000" dirty="0">
              <a:solidFill>
                <a:srgbClr val="1E3731"/>
              </a:solidFill>
              <a:latin typeface="Noto Sans KR Light" panose="020B0300000000000000" pitchFamily="34" charset="-127"/>
              <a:ea typeface="Noto Sans KR Light" panose="020B0300000000000000" pitchFamily="34" charset="-127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51F79FF-4270-28F5-FF77-D56CDE7D87E9}"/>
              </a:ext>
            </a:extLst>
          </p:cNvPr>
          <p:cNvSpPr txBox="1"/>
          <p:nvPr/>
        </p:nvSpPr>
        <p:spPr>
          <a:xfrm>
            <a:off x="1107208" y="228397"/>
            <a:ext cx="19247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dirty="0">
                <a:latin typeface="Noto Sans KR Medium" panose="020B0600000000000000" pitchFamily="34" charset="-127"/>
                <a:ea typeface="Noto Sans KR Medium" panose="020B0600000000000000" pitchFamily="34" charset="-127"/>
              </a:rPr>
              <a:t>기본 통계</a:t>
            </a:r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6911B97A-BCD1-A596-8458-183584280B47}"/>
              </a:ext>
            </a:extLst>
          </p:cNvPr>
          <p:cNvSpPr/>
          <p:nvPr/>
        </p:nvSpPr>
        <p:spPr>
          <a:xfrm>
            <a:off x="580677" y="289953"/>
            <a:ext cx="465571" cy="461664"/>
          </a:xfrm>
          <a:prstGeom prst="rect">
            <a:avLst/>
          </a:prstGeom>
          <a:solidFill>
            <a:srgbClr val="1E373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400" dirty="0">
                <a:solidFill>
                  <a:schemeClr val="bg1"/>
                </a:solidFill>
                <a:latin typeface="Noto Sans KR Medium" panose="020B0600000101010101" charset="-127"/>
                <a:ea typeface="Noto Sans KR Medium" panose="020B0600000101010101" charset="-127"/>
              </a:rPr>
              <a:t>1</a:t>
            </a:r>
            <a:endParaRPr lang="ko-KR" altLang="en-US" sz="2400" dirty="0">
              <a:solidFill>
                <a:schemeClr val="bg1"/>
              </a:solidFill>
              <a:latin typeface="Noto Sans KR Medium" panose="020B0600000101010101" charset="-127"/>
              <a:ea typeface="Noto Sans KR Medium" panose="020B0600000101010101" charset="-127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CF99088-47BB-83C6-71B4-697D5DC4263E}"/>
              </a:ext>
            </a:extLst>
          </p:cNvPr>
          <p:cNvSpPr txBox="1"/>
          <p:nvPr/>
        </p:nvSpPr>
        <p:spPr>
          <a:xfrm>
            <a:off x="1107208" y="665442"/>
            <a:ext cx="247820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400" dirty="0">
                <a:latin typeface="Noto Sans KR Medium" panose="020B0200000000000000" pitchFamily="50" charset="-127"/>
                <a:ea typeface="Noto Sans KR Medium" panose="020B0200000000000000" pitchFamily="50" charset="-127"/>
              </a:rPr>
              <a:t>시간별 활동량 </a:t>
            </a:r>
            <a:r>
              <a:rPr lang="en-US" altLang="ko-KR" sz="1400" dirty="0">
                <a:latin typeface="Noto Sans KR Medium" panose="020B0200000000000000" pitchFamily="50" charset="-127"/>
                <a:ea typeface="Noto Sans KR Medium" panose="020B0200000000000000" pitchFamily="50" charset="-127"/>
              </a:rPr>
              <a:t>(</a:t>
            </a:r>
            <a:r>
              <a:rPr lang="ko-KR" altLang="en-US" sz="1400" dirty="0">
                <a:latin typeface="Noto Sans KR Medium" panose="020B0200000000000000" pitchFamily="50" charset="-127"/>
                <a:ea typeface="Noto Sans KR Medium" panose="020B0200000000000000" pitchFamily="50" charset="-127"/>
              </a:rPr>
              <a:t>전체 텍스트</a:t>
            </a:r>
            <a:r>
              <a:rPr lang="en-US" altLang="ko-KR" sz="1400" dirty="0">
                <a:latin typeface="Noto Sans KR Medium" panose="020B0200000000000000" pitchFamily="50" charset="-127"/>
                <a:ea typeface="Noto Sans KR Medium" panose="020B0200000000000000" pitchFamily="50" charset="-127"/>
              </a:rPr>
              <a:t>)</a:t>
            </a:r>
            <a:endParaRPr lang="ko-KR" altLang="en-US" sz="1400" dirty="0">
              <a:latin typeface="Noto Sans KR Medium" panose="020B0200000000000000" pitchFamily="50" charset="-127"/>
              <a:ea typeface="Noto Sans KR Medium" panose="020B0200000000000000" pitchFamily="50" charset="-127"/>
            </a:endParaRPr>
          </a:p>
        </p:txBody>
      </p:sp>
      <p:pic>
        <p:nvPicPr>
          <p:cNvPr id="10" name="그림 9">
            <a:extLst>
              <a:ext uri="{FF2B5EF4-FFF2-40B4-BE49-F238E27FC236}">
                <a16:creationId xmlns:a16="http://schemas.microsoft.com/office/drawing/2014/main" id="{2A28E4DA-0827-2C5B-9C95-A27975D686D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74005" y="101200"/>
            <a:ext cx="4093490" cy="3327800"/>
          </a:xfrm>
          <a:prstGeom prst="rect">
            <a:avLst/>
          </a:prstGeom>
        </p:spPr>
      </p:pic>
      <p:pic>
        <p:nvPicPr>
          <p:cNvPr id="12" name="그림 11">
            <a:extLst>
              <a:ext uri="{FF2B5EF4-FFF2-40B4-BE49-F238E27FC236}">
                <a16:creationId xmlns:a16="http://schemas.microsoft.com/office/drawing/2014/main" id="{87106830-9C3C-1B43-7F7E-3FD186B96BF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74005" y="3429000"/>
            <a:ext cx="4093489" cy="3327800"/>
          </a:xfrm>
          <a:prstGeom prst="rect">
            <a:avLst/>
          </a:prstGeom>
        </p:spPr>
      </p:pic>
      <p:pic>
        <p:nvPicPr>
          <p:cNvPr id="14" name="그림 13">
            <a:extLst>
              <a:ext uri="{FF2B5EF4-FFF2-40B4-BE49-F238E27FC236}">
                <a16:creationId xmlns:a16="http://schemas.microsoft.com/office/drawing/2014/main" id="{B5FD76BA-0DB1-488D-DAFF-4DD3F85D920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15229" y="1525650"/>
            <a:ext cx="5219700" cy="43053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6DA4B085-1FDC-CA28-E4DE-A2B6A7757128}"/>
              </a:ext>
            </a:extLst>
          </p:cNvPr>
          <p:cNvSpPr txBox="1"/>
          <p:nvPr/>
        </p:nvSpPr>
        <p:spPr>
          <a:xfrm>
            <a:off x="252548" y="6383382"/>
            <a:ext cx="505097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dirty="0">
                <a:latin typeface="Noto Sans KR Light" panose="020B0300000000000000" pitchFamily="34" charset="-127"/>
                <a:ea typeface="Noto Sans KR Light" panose="020B0300000000000000" pitchFamily="34" charset="-127"/>
              </a:rPr>
              <a:t>24</a:t>
            </a:r>
            <a:r>
              <a:rPr lang="ko-KR" altLang="en-US" sz="1000" dirty="0">
                <a:latin typeface="Noto Sans KR Light" panose="020B0300000000000000" pitchFamily="34" charset="-127"/>
                <a:ea typeface="Noto Sans KR Light" panose="020B0300000000000000" pitchFamily="34" charset="-127"/>
              </a:rPr>
              <a:t>년 </a:t>
            </a:r>
            <a:r>
              <a:rPr lang="en-US" altLang="ko-KR" sz="1000" dirty="0">
                <a:latin typeface="Noto Sans KR Light" panose="020B0300000000000000" pitchFamily="34" charset="-127"/>
                <a:ea typeface="Noto Sans KR Light" panose="020B0300000000000000" pitchFamily="34" charset="-127"/>
              </a:rPr>
              <a:t>3</a:t>
            </a:r>
            <a:r>
              <a:rPr lang="ko-KR" altLang="en-US" sz="1000" dirty="0">
                <a:latin typeface="Noto Sans KR Light" panose="020B0300000000000000" pitchFamily="34" charset="-127"/>
                <a:ea typeface="Noto Sans KR Light" panose="020B0300000000000000" pitchFamily="34" charset="-127"/>
              </a:rPr>
              <a:t>분기 활동보고서</a:t>
            </a:r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35A055DF-259D-4C7D-A182-7F680294F869}"/>
              </a:ext>
            </a:extLst>
          </p:cNvPr>
          <p:cNvSpPr/>
          <p:nvPr/>
        </p:nvSpPr>
        <p:spPr>
          <a:xfrm>
            <a:off x="1935135" y="2299061"/>
            <a:ext cx="468431" cy="740229"/>
          </a:xfrm>
          <a:prstGeom prst="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143DC205-F6E3-31E2-71E1-564CEFCFB207}"/>
              </a:ext>
            </a:extLst>
          </p:cNvPr>
          <p:cNvSpPr/>
          <p:nvPr/>
        </p:nvSpPr>
        <p:spPr>
          <a:xfrm>
            <a:off x="10407773" y="665442"/>
            <a:ext cx="286354" cy="595572"/>
          </a:xfrm>
          <a:prstGeom prst="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5DC6EBF6-E2B4-FE10-4A90-1DC01F203F5F}"/>
              </a:ext>
            </a:extLst>
          </p:cNvPr>
          <p:cNvSpPr/>
          <p:nvPr/>
        </p:nvSpPr>
        <p:spPr>
          <a:xfrm>
            <a:off x="7512976" y="4017392"/>
            <a:ext cx="301147" cy="563317"/>
          </a:xfrm>
          <a:prstGeom prst="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491189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6267299-213B-7D50-9521-3EC97FB825E6}"/>
              </a:ext>
            </a:extLst>
          </p:cNvPr>
          <p:cNvSpPr txBox="1"/>
          <p:nvPr/>
        </p:nvSpPr>
        <p:spPr>
          <a:xfrm>
            <a:off x="11504023" y="6383382"/>
            <a:ext cx="43542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000" dirty="0">
                <a:solidFill>
                  <a:srgbClr val="1E3731"/>
                </a:solidFill>
                <a:latin typeface="Noto Sans KR Light" panose="020B0300000000000000" pitchFamily="34" charset="-127"/>
                <a:ea typeface="Noto Sans KR Light" panose="020B0300000000000000" pitchFamily="34" charset="-127"/>
              </a:rPr>
              <a:t>008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07DA235-B5DB-EE45-5A9F-B341D7CAC172}"/>
              </a:ext>
            </a:extLst>
          </p:cNvPr>
          <p:cNvSpPr txBox="1"/>
          <p:nvPr/>
        </p:nvSpPr>
        <p:spPr>
          <a:xfrm>
            <a:off x="252548" y="6383382"/>
            <a:ext cx="234260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dirty="0">
                <a:latin typeface="Noto Sans KR Light" panose="020B0300000000000000" pitchFamily="34" charset="-127"/>
                <a:ea typeface="Noto Sans KR Light" panose="020B0300000000000000" pitchFamily="34" charset="-127"/>
              </a:rPr>
              <a:t>24</a:t>
            </a:r>
            <a:r>
              <a:rPr lang="ko-KR" altLang="en-US" sz="1000" dirty="0">
                <a:latin typeface="Noto Sans KR Light" panose="020B0300000000000000" pitchFamily="34" charset="-127"/>
                <a:ea typeface="Noto Sans KR Light" panose="020B0300000000000000" pitchFamily="34" charset="-127"/>
              </a:rPr>
              <a:t>년 </a:t>
            </a:r>
            <a:r>
              <a:rPr lang="en-US" altLang="ko-KR" sz="1000" dirty="0">
                <a:latin typeface="Noto Sans KR Light" panose="020B0300000000000000" pitchFamily="34" charset="-127"/>
                <a:ea typeface="Noto Sans KR Light" panose="020B0300000000000000" pitchFamily="34" charset="-127"/>
              </a:rPr>
              <a:t>3</a:t>
            </a:r>
            <a:r>
              <a:rPr lang="ko-KR" altLang="en-US" sz="1000" dirty="0">
                <a:latin typeface="Noto Sans KR Light" panose="020B0300000000000000" pitchFamily="34" charset="-127"/>
                <a:ea typeface="Noto Sans KR Light" panose="020B0300000000000000" pitchFamily="34" charset="-127"/>
              </a:rPr>
              <a:t>분기 활동보고서</a:t>
            </a:r>
          </a:p>
        </p:txBody>
      </p:sp>
      <p:pic>
        <p:nvPicPr>
          <p:cNvPr id="8" name="그림 7" descr="텍스트, 폰트, 평면도이(가) 표시된 사진&#10;&#10;자동 생성된 설명">
            <a:extLst>
              <a:ext uri="{FF2B5EF4-FFF2-40B4-BE49-F238E27FC236}">
                <a16:creationId xmlns:a16="http://schemas.microsoft.com/office/drawing/2014/main" id="{5B7809D1-6104-7ACE-9E8C-AEE1BECBB65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3435" y="1419385"/>
            <a:ext cx="6996292" cy="4664195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8AA58C9B-98AF-4174-BC44-6C1A69EE72C4}"/>
              </a:ext>
            </a:extLst>
          </p:cNvPr>
          <p:cNvSpPr txBox="1"/>
          <p:nvPr/>
        </p:nvSpPr>
        <p:spPr>
          <a:xfrm>
            <a:off x="1107207" y="228397"/>
            <a:ext cx="458773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dirty="0">
                <a:latin typeface="Noto Sans KR Medium" panose="020B0600000000000000" pitchFamily="34" charset="-127"/>
                <a:ea typeface="Noto Sans KR Medium" panose="020B0600000000000000" pitchFamily="34" charset="-127"/>
              </a:rPr>
              <a:t>유용균</a:t>
            </a:r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A0F6B2F1-ED1B-0ED3-57E2-C718CB9ECB76}"/>
              </a:ext>
            </a:extLst>
          </p:cNvPr>
          <p:cNvSpPr/>
          <p:nvPr/>
        </p:nvSpPr>
        <p:spPr>
          <a:xfrm>
            <a:off x="580677" y="289953"/>
            <a:ext cx="465571" cy="461664"/>
          </a:xfrm>
          <a:prstGeom prst="rect">
            <a:avLst/>
          </a:prstGeom>
          <a:solidFill>
            <a:srgbClr val="1E373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400" dirty="0">
                <a:solidFill>
                  <a:schemeClr val="bg1"/>
                </a:solidFill>
                <a:latin typeface="Noto Sans KR Medium" panose="020B0600000101010101" charset="-127"/>
                <a:ea typeface="Noto Sans KR Medium" panose="020B0600000101010101" charset="-127"/>
              </a:rPr>
              <a:t>2</a:t>
            </a:r>
            <a:endParaRPr lang="ko-KR" altLang="en-US" sz="2400" dirty="0">
              <a:solidFill>
                <a:schemeClr val="bg1"/>
              </a:solidFill>
              <a:latin typeface="Noto Sans KR Medium" panose="020B0600000101010101" charset="-127"/>
              <a:ea typeface="Noto Sans KR Medium" panose="020B0600000101010101" charset="-127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B19784B-5C4C-16C4-2DFF-89B0A76EC5E3}"/>
              </a:ext>
            </a:extLst>
          </p:cNvPr>
          <p:cNvSpPr txBox="1"/>
          <p:nvPr/>
        </p:nvSpPr>
        <p:spPr>
          <a:xfrm>
            <a:off x="1139292" y="683694"/>
            <a:ext cx="118681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400" dirty="0" err="1">
                <a:latin typeface="Noto Sans KR Medium" panose="020B0200000000000000" pitchFamily="50" charset="-127"/>
                <a:ea typeface="Noto Sans KR Medium" panose="020B0200000000000000" pitchFamily="50" charset="-127"/>
              </a:rPr>
              <a:t>워드클라우드</a:t>
            </a:r>
            <a:endParaRPr lang="ko-KR" altLang="en-US" sz="1400" dirty="0">
              <a:latin typeface="Noto Sans KR Medium" panose="020B0200000000000000" pitchFamily="50" charset="-127"/>
              <a:ea typeface="Noto Sans KR Medium" panose="020B0200000000000000" pitchFamily="50" charset="-127"/>
            </a:endParaRPr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id="{93684AE9-6ACB-3E82-E381-617894684B30}"/>
              </a:ext>
            </a:extLst>
          </p:cNvPr>
          <p:cNvSpPr/>
          <p:nvPr/>
        </p:nvSpPr>
        <p:spPr>
          <a:xfrm>
            <a:off x="3116780" y="5729738"/>
            <a:ext cx="884525" cy="277008"/>
          </a:xfrm>
          <a:prstGeom prst="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B1097866-CC32-0956-019B-277CB7FEBE4D}"/>
              </a:ext>
            </a:extLst>
          </p:cNvPr>
          <p:cNvSpPr/>
          <p:nvPr/>
        </p:nvSpPr>
        <p:spPr>
          <a:xfrm>
            <a:off x="3931031" y="2516777"/>
            <a:ext cx="275209" cy="123109"/>
          </a:xfrm>
          <a:prstGeom prst="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F3B7AC2A-C484-2574-52FF-C8D76E14927F}"/>
              </a:ext>
            </a:extLst>
          </p:cNvPr>
          <p:cNvSpPr/>
          <p:nvPr/>
        </p:nvSpPr>
        <p:spPr>
          <a:xfrm>
            <a:off x="5533409" y="3187337"/>
            <a:ext cx="318751" cy="176357"/>
          </a:xfrm>
          <a:prstGeom prst="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6784070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65D813-8BD1-48AC-4EDA-1DCF315985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그림 21" descr="도표, 그래픽, 원, 디자인이(가) 표시된 사진&#10;&#10;자동 생성된 설명">
            <a:extLst>
              <a:ext uri="{FF2B5EF4-FFF2-40B4-BE49-F238E27FC236}">
                <a16:creationId xmlns:a16="http://schemas.microsoft.com/office/drawing/2014/main" id="{62213992-863A-264C-F9F0-EE1E89CA47E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684" t="15972" r="27574" b="18056"/>
          <a:stretch/>
        </p:blipFill>
        <p:spPr>
          <a:xfrm>
            <a:off x="9274759" y="443766"/>
            <a:ext cx="2322759" cy="2490543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6690B512-082F-AC67-60CA-1DB250107A7A}"/>
              </a:ext>
            </a:extLst>
          </p:cNvPr>
          <p:cNvSpPr txBox="1"/>
          <p:nvPr/>
        </p:nvSpPr>
        <p:spPr>
          <a:xfrm>
            <a:off x="11504023" y="6383382"/>
            <a:ext cx="43542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000" dirty="0">
                <a:solidFill>
                  <a:srgbClr val="1E3731"/>
                </a:solidFill>
                <a:latin typeface="Noto Sans KR Light" panose="020B0300000000000000" pitchFamily="34" charset="-127"/>
                <a:ea typeface="Noto Sans KR Light" panose="020B0300000000000000" pitchFamily="34" charset="-127"/>
              </a:rPr>
              <a:t>009</a:t>
            </a:r>
            <a:endParaRPr lang="ko-KR" altLang="en-US" sz="1000" dirty="0">
              <a:solidFill>
                <a:srgbClr val="1E3731"/>
              </a:solidFill>
              <a:latin typeface="Noto Sans KR Light" panose="020B0300000000000000" pitchFamily="34" charset="-127"/>
              <a:ea typeface="Noto Sans KR Light" panose="020B0300000000000000" pitchFamily="34" charset="-127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7F7C9DE-8552-DB27-268F-068D8F0F41EC}"/>
              </a:ext>
            </a:extLst>
          </p:cNvPr>
          <p:cNvSpPr txBox="1"/>
          <p:nvPr/>
        </p:nvSpPr>
        <p:spPr>
          <a:xfrm>
            <a:off x="252548" y="6383382"/>
            <a:ext cx="234260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dirty="0">
                <a:latin typeface="Noto Sans KR Light" panose="020B0300000000000000" pitchFamily="34" charset="-127"/>
                <a:ea typeface="Noto Sans KR Light" panose="020B0300000000000000" pitchFamily="34" charset="-127"/>
              </a:rPr>
              <a:t>24</a:t>
            </a:r>
            <a:r>
              <a:rPr lang="ko-KR" altLang="en-US" sz="1000" dirty="0">
                <a:latin typeface="Noto Sans KR Light" panose="020B0300000000000000" pitchFamily="34" charset="-127"/>
                <a:ea typeface="Noto Sans KR Light" panose="020B0300000000000000" pitchFamily="34" charset="-127"/>
              </a:rPr>
              <a:t>년 </a:t>
            </a:r>
            <a:r>
              <a:rPr lang="en-US" altLang="ko-KR" sz="1000" dirty="0">
                <a:latin typeface="Noto Sans KR Light" panose="020B0300000000000000" pitchFamily="34" charset="-127"/>
                <a:ea typeface="Noto Sans KR Light" panose="020B0300000000000000" pitchFamily="34" charset="-127"/>
              </a:rPr>
              <a:t>3</a:t>
            </a:r>
            <a:r>
              <a:rPr lang="ko-KR" altLang="en-US" sz="1000" dirty="0">
                <a:latin typeface="Noto Sans KR Light" panose="020B0300000000000000" pitchFamily="34" charset="-127"/>
                <a:ea typeface="Noto Sans KR Light" panose="020B0300000000000000" pitchFamily="34" charset="-127"/>
              </a:rPr>
              <a:t>분기 활동보고서</a:t>
            </a:r>
          </a:p>
        </p:txBody>
      </p:sp>
      <p:graphicFrame>
        <p:nvGraphicFramePr>
          <p:cNvPr id="4" name="표 3">
            <a:extLst>
              <a:ext uri="{FF2B5EF4-FFF2-40B4-BE49-F238E27FC236}">
                <a16:creationId xmlns:a16="http://schemas.microsoft.com/office/drawing/2014/main" id="{E7884253-36E0-75B9-9903-89A5EFB5E0E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13890963"/>
              </p:ext>
            </p:extLst>
          </p:nvPr>
        </p:nvGraphicFramePr>
        <p:xfrm>
          <a:off x="1298276" y="2159975"/>
          <a:ext cx="2404645" cy="342423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351371">
                  <a:extLst>
                    <a:ext uri="{9D8B030D-6E8A-4147-A177-3AD203B41FA5}">
                      <a16:colId xmlns:a16="http://schemas.microsoft.com/office/drawing/2014/main" val="2796686158"/>
                    </a:ext>
                  </a:extLst>
                </a:gridCol>
                <a:gridCol w="1053274">
                  <a:extLst>
                    <a:ext uri="{9D8B030D-6E8A-4147-A177-3AD203B41FA5}">
                      <a16:colId xmlns:a16="http://schemas.microsoft.com/office/drawing/2014/main" val="2864913154"/>
                    </a:ext>
                  </a:extLst>
                </a:gridCol>
              </a:tblGrid>
              <a:tr h="311294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200" b="1" u="none" strike="noStrike" dirty="0">
                          <a:effectLst/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단어</a:t>
                      </a:r>
                      <a:endParaRPr lang="ko-KR" alt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Noto Sans KR" panose="020B0200000000000000" pitchFamily="50" charset="-127"/>
                        <a:ea typeface="Noto Sans KR" panose="020B0200000000000000" pitchFamily="50" charset="-127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200" b="1" u="none" strike="noStrike" dirty="0">
                          <a:effectLst/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빈도수</a:t>
                      </a:r>
                      <a:endParaRPr lang="ko-KR" alt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Noto Sans KR" panose="020B0200000000000000" pitchFamily="50" charset="-127"/>
                        <a:ea typeface="Noto Sans KR" panose="020B0200000000000000" pitchFamily="50" charset="-127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959953437"/>
                  </a:ext>
                </a:extLst>
              </a:tr>
              <a:tr h="311294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200" u="none" strike="noStrike" dirty="0">
                          <a:effectLst/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과제 </a:t>
                      </a:r>
                      <a:endParaRPr lang="ko-KR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Noto Sans KR" panose="020B0200000000000000" pitchFamily="50" charset="-127"/>
                        <a:ea typeface="Noto Sans KR" panose="020B0200000000000000" pitchFamily="50" charset="-127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u="none" strike="noStrike" dirty="0">
                          <a:effectLst/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49</a:t>
                      </a:r>
                      <a:endParaRPr lang="en-US" altLang="ko-KR" sz="1200" b="0" i="0" u="none" strike="noStrike" dirty="0">
                        <a:solidFill>
                          <a:srgbClr val="000000"/>
                        </a:solidFill>
                        <a:effectLst/>
                        <a:latin typeface="Noto Sans KR" panose="020B0200000000000000" pitchFamily="50" charset="-127"/>
                        <a:ea typeface="Noto Sans KR" panose="020B0200000000000000" pitchFamily="50" charset="-127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3138469180"/>
                  </a:ext>
                </a:extLst>
              </a:tr>
              <a:tr h="311294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200" u="none" strike="noStrike" dirty="0">
                          <a:effectLst/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공부 </a:t>
                      </a:r>
                      <a:endParaRPr lang="ko-KR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Noto Sans KR" panose="020B0200000000000000" pitchFamily="50" charset="-127"/>
                        <a:ea typeface="Noto Sans KR" panose="020B0200000000000000" pitchFamily="50" charset="-127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u="none" strike="noStrike" dirty="0">
                          <a:effectLst/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25</a:t>
                      </a:r>
                      <a:endParaRPr lang="en-US" altLang="ko-KR" sz="1200" b="0" i="0" u="none" strike="noStrike" dirty="0">
                        <a:solidFill>
                          <a:srgbClr val="000000"/>
                        </a:solidFill>
                        <a:effectLst/>
                        <a:latin typeface="Noto Sans KR" panose="020B0200000000000000" pitchFamily="50" charset="-127"/>
                        <a:ea typeface="Noto Sans KR" panose="020B0200000000000000" pitchFamily="50" charset="-127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401291378"/>
                  </a:ext>
                </a:extLst>
              </a:tr>
              <a:tr h="311294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200" u="none" strike="noStrike">
                          <a:effectLst/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영어 </a:t>
                      </a:r>
                      <a:endParaRPr lang="ko-KR" altLang="en-US" sz="1200" b="0" i="0" u="none" strike="noStrike">
                        <a:solidFill>
                          <a:srgbClr val="000000"/>
                        </a:solidFill>
                        <a:effectLst/>
                        <a:latin typeface="Noto Sans KR" panose="020B0200000000000000" pitchFamily="50" charset="-127"/>
                        <a:ea typeface="Noto Sans KR" panose="020B0200000000000000" pitchFamily="50" charset="-127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u="none" strike="noStrike" dirty="0">
                          <a:effectLst/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20</a:t>
                      </a:r>
                      <a:endParaRPr lang="en-US" altLang="ko-KR" sz="1200" b="0" i="0" u="none" strike="noStrike" dirty="0">
                        <a:solidFill>
                          <a:srgbClr val="000000"/>
                        </a:solidFill>
                        <a:effectLst/>
                        <a:latin typeface="Noto Sans KR" panose="020B0200000000000000" pitchFamily="50" charset="-127"/>
                        <a:ea typeface="Noto Sans KR" panose="020B0200000000000000" pitchFamily="50" charset="-127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754881882"/>
                  </a:ext>
                </a:extLst>
              </a:tr>
              <a:tr h="311294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200" u="none" strike="noStrike" dirty="0">
                          <a:effectLst/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동아리 </a:t>
                      </a:r>
                      <a:endParaRPr lang="ko-KR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Noto Sans KR" panose="020B0200000000000000" pitchFamily="50" charset="-127"/>
                        <a:ea typeface="Noto Sans KR" panose="020B0200000000000000" pitchFamily="50" charset="-127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u="none" strike="noStrike">
                          <a:effectLst/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17</a:t>
                      </a:r>
                      <a:endParaRPr lang="en-US" altLang="ko-KR" sz="1200" b="0" i="0" u="none" strike="noStrike">
                        <a:solidFill>
                          <a:srgbClr val="000000"/>
                        </a:solidFill>
                        <a:effectLst/>
                        <a:latin typeface="Noto Sans KR" panose="020B0200000000000000" pitchFamily="50" charset="-127"/>
                        <a:ea typeface="Noto Sans KR" panose="020B0200000000000000" pitchFamily="50" charset="-127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103742461"/>
                  </a:ext>
                </a:extLst>
              </a:tr>
              <a:tr h="311294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200" u="none" strike="noStrike" dirty="0">
                          <a:effectLst/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파이썬 </a:t>
                      </a:r>
                      <a:endParaRPr lang="ko-KR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Noto Sans KR" panose="020B0200000000000000" pitchFamily="50" charset="-127"/>
                        <a:ea typeface="Noto Sans KR" panose="020B0200000000000000" pitchFamily="50" charset="-127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u="none" strike="noStrike" dirty="0">
                          <a:effectLst/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17</a:t>
                      </a:r>
                      <a:endParaRPr lang="en-US" altLang="ko-KR" sz="1200" b="0" i="0" u="none" strike="noStrike" dirty="0">
                        <a:solidFill>
                          <a:srgbClr val="000000"/>
                        </a:solidFill>
                        <a:effectLst/>
                        <a:latin typeface="Noto Sans KR" panose="020B0200000000000000" pitchFamily="50" charset="-127"/>
                        <a:ea typeface="Noto Sans KR" panose="020B0200000000000000" pitchFamily="50" charset="-127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2369736987"/>
                  </a:ext>
                </a:extLst>
              </a:tr>
              <a:tr h="311294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200" u="none" strike="noStrike">
                          <a:effectLst/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커피 </a:t>
                      </a:r>
                      <a:endParaRPr lang="ko-KR" altLang="en-US" sz="1200" b="0" i="0" u="none" strike="noStrike">
                        <a:solidFill>
                          <a:srgbClr val="000000"/>
                        </a:solidFill>
                        <a:effectLst/>
                        <a:latin typeface="Noto Sans KR" panose="020B0200000000000000" pitchFamily="50" charset="-127"/>
                        <a:ea typeface="Noto Sans KR" panose="020B0200000000000000" pitchFamily="50" charset="-127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u="none" strike="noStrike" dirty="0">
                          <a:effectLst/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13</a:t>
                      </a:r>
                      <a:endParaRPr lang="en-US" altLang="ko-KR" sz="1200" b="0" i="0" u="none" strike="noStrike" dirty="0">
                        <a:solidFill>
                          <a:srgbClr val="000000"/>
                        </a:solidFill>
                        <a:effectLst/>
                        <a:latin typeface="Noto Sans KR" panose="020B0200000000000000" pitchFamily="50" charset="-127"/>
                        <a:ea typeface="Noto Sans KR" panose="020B0200000000000000" pitchFamily="50" charset="-127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481965323"/>
                  </a:ext>
                </a:extLst>
              </a:tr>
              <a:tr h="311294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200" u="none" strike="noStrike">
                          <a:effectLst/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홍자스 </a:t>
                      </a:r>
                      <a:endParaRPr lang="ko-KR" altLang="en-US" sz="1200" b="0" i="0" u="none" strike="noStrike">
                        <a:solidFill>
                          <a:srgbClr val="000000"/>
                        </a:solidFill>
                        <a:effectLst/>
                        <a:latin typeface="Noto Sans KR" panose="020B0200000000000000" pitchFamily="50" charset="-127"/>
                        <a:ea typeface="Noto Sans KR" panose="020B0200000000000000" pitchFamily="50" charset="-127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u="none" strike="noStrike" dirty="0">
                          <a:effectLst/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13</a:t>
                      </a:r>
                      <a:endParaRPr lang="en-US" altLang="ko-KR" sz="1200" b="0" i="0" u="none" strike="noStrike" dirty="0">
                        <a:solidFill>
                          <a:srgbClr val="000000"/>
                        </a:solidFill>
                        <a:effectLst/>
                        <a:latin typeface="Noto Sans KR" panose="020B0200000000000000" pitchFamily="50" charset="-127"/>
                        <a:ea typeface="Noto Sans KR" panose="020B0200000000000000" pitchFamily="50" charset="-127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52188509"/>
                  </a:ext>
                </a:extLst>
              </a:tr>
              <a:tr h="311294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200" u="none" strike="noStrike">
                          <a:effectLst/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기타 </a:t>
                      </a:r>
                      <a:endParaRPr lang="ko-KR" altLang="en-US" sz="1200" b="0" i="0" u="none" strike="noStrike">
                        <a:solidFill>
                          <a:srgbClr val="000000"/>
                        </a:solidFill>
                        <a:effectLst/>
                        <a:latin typeface="Noto Sans KR" panose="020B0200000000000000" pitchFamily="50" charset="-127"/>
                        <a:ea typeface="Noto Sans KR" panose="020B0200000000000000" pitchFamily="50" charset="-127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u="none" strike="noStrike">
                          <a:effectLst/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12</a:t>
                      </a:r>
                      <a:endParaRPr lang="en-US" altLang="ko-KR" sz="1200" b="0" i="0" u="none" strike="noStrike">
                        <a:solidFill>
                          <a:srgbClr val="000000"/>
                        </a:solidFill>
                        <a:effectLst/>
                        <a:latin typeface="Noto Sans KR" panose="020B0200000000000000" pitchFamily="50" charset="-127"/>
                        <a:ea typeface="Noto Sans KR" panose="020B0200000000000000" pitchFamily="50" charset="-127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2150792101"/>
                  </a:ext>
                </a:extLst>
              </a:tr>
              <a:tr h="311294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200" u="none" strike="noStrike">
                          <a:effectLst/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쓰기 </a:t>
                      </a:r>
                      <a:endParaRPr lang="ko-KR" altLang="en-US" sz="1200" b="0" i="0" u="none" strike="noStrike">
                        <a:solidFill>
                          <a:srgbClr val="000000"/>
                        </a:solidFill>
                        <a:effectLst/>
                        <a:latin typeface="Noto Sans KR" panose="020B0200000000000000" pitchFamily="50" charset="-127"/>
                        <a:ea typeface="Noto Sans KR" panose="020B0200000000000000" pitchFamily="50" charset="-127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u="none" strike="noStrike" dirty="0">
                          <a:effectLst/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11</a:t>
                      </a:r>
                      <a:endParaRPr lang="en-US" altLang="ko-KR" sz="1200" b="0" i="0" u="none" strike="noStrike" dirty="0">
                        <a:solidFill>
                          <a:srgbClr val="000000"/>
                        </a:solidFill>
                        <a:effectLst/>
                        <a:latin typeface="Noto Sans KR" panose="020B0200000000000000" pitchFamily="50" charset="-127"/>
                        <a:ea typeface="Noto Sans KR" panose="020B0200000000000000" pitchFamily="50" charset="-127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3822343825"/>
                  </a:ext>
                </a:extLst>
              </a:tr>
              <a:tr h="311294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200" u="none" strike="noStrike">
                          <a:effectLst/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논문 </a:t>
                      </a:r>
                      <a:endParaRPr lang="ko-KR" altLang="en-US" sz="1200" b="0" i="0" u="none" strike="noStrike">
                        <a:solidFill>
                          <a:srgbClr val="000000"/>
                        </a:solidFill>
                        <a:effectLst/>
                        <a:latin typeface="Noto Sans KR" panose="020B0200000000000000" pitchFamily="50" charset="-127"/>
                        <a:ea typeface="Noto Sans KR" panose="020B0200000000000000" pitchFamily="50" charset="-127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u="none" strike="noStrike" dirty="0">
                          <a:effectLst/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10</a:t>
                      </a:r>
                      <a:endParaRPr lang="en-US" altLang="ko-KR" sz="1200" b="0" i="0" u="none" strike="noStrike" dirty="0">
                        <a:solidFill>
                          <a:srgbClr val="000000"/>
                        </a:solidFill>
                        <a:effectLst/>
                        <a:latin typeface="Noto Sans KR" panose="020B0200000000000000" pitchFamily="50" charset="-127"/>
                        <a:ea typeface="Noto Sans KR" panose="020B0200000000000000" pitchFamily="50" charset="-127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2915810259"/>
                  </a:ext>
                </a:extLst>
              </a:tr>
            </a:tbl>
          </a:graphicData>
        </a:graphic>
      </p:graphicFrame>
      <p:sp>
        <p:nvSpPr>
          <p:cNvPr id="9" name="TextBox 8">
            <a:extLst>
              <a:ext uri="{FF2B5EF4-FFF2-40B4-BE49-F238E27FC236}">
                <a16:creationId xmlns:a16="http://schemas.microsoft.com/office/drawing/2014/main" id="{9E9A8410-B807-B740-5098-B911EE402614}"/>
              </a:ext>
            </a:extLst>
          </p:cNvPr>
          <p:cNvSpPr txBox="1"/>
          <p:nvPr/>
        </p:nvSpPr>
        <p:spPr>
          <a:xfrm>
            <a:off x="1107208" y="228397"/>
            <a:ext cx="338458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dirty="0">
                <a:latin typeface="Noto Sans KR Medium" panose="020B0600000000000000" pitchFamily="34" charset="-127"/>
                <a:ea typeface="Noto Sans KR Medium" panose="020B0600000000000000" pitchFamily="34" charset="-127"/>
              </a:rPr>
              <a:t>유용균</a:t>
            </a:r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22CF9505-30EC-AEB7-7A50-56557BD27777}"/>
              </a:ext>
            </a:extLst>
          </p:cNvPr>
          <p:cNvSpPr/>
          <p:nvPr/>
        </p:nvSpPr>
        <p:spPr>
          <a:xfrm>
            <a:off x="580677" y="289953"/>
            <a:ext cx="465571" cy="461664"/>
          </a:xfrm>
          <a:prstGeom prst="rect">
            <a:avLst/>
          </a:prstGeom>
          <a:solidFill>
            <a:srgbClr val="1E373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400" dirty="0">
                <a:solidFill>
                  <a:schemeClr val="bg1"/>
                </a:solidFill>
                <a:latin typeface="Noto Sans KR Medium" panose="020B0600000101010101" charset="-127"/>
                <a:ea typeface="Noto Sans KR Medium" panose="020B0600000101010101" charset="-127"/>
              </a:rPr>
              <a:t>2</a:t>
            </a:r>
            <a:endParaRPr lang="ko-KR" altLang="en-US" sz="2400" dirty="0">
              <a:solidFill>
                <a:schemeClr val="bg1"/>
              </a:solidFill>
              <a:latin typeface="Noto Sans KR Medium" panose="020B0600000101010101" charset="-127"/>
              <a:ea typeface="Noto Sans KR Medium" panose="020B0600000101010101" charset="-127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0D55D32-06ED-E768-ECB8-9157AACA20A9}"/>
              </a:ext>
            </a:extLst>
          </p:cNvPr>
          <p:cNvSpPr txBox="1"/>
          <p:nvPr/>
        </p:nvSpPr>
        <p:spPr>
          <a:xfrm>
            <a:off x="1139293" y="683694"/>
            <a:ext cx="302363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tx1"/>
                </a:solidFill>
                <a:latin typeface="Noto Sans KR" panose="020B0200000000000000" pitchFamily="50" charset="-127"/>
                <a:ea typeface="Noto Sans KR" panose="020B0200000000000000" pitchFamily="50" charset="-127"/>
              </a:rPr>
              <a:t>*</a:t>
            </a:r>
            <a:r>
              <a:rPr lang="ko-KR" altLang="en-US" sz="1400" dirty="0">
                <a:solidFill>
                  <a:schemeClr val="tx1"/>
                </a:solidFill>
                <a:latin typeface="Noto Sans KR" panose="020B0200000000000000" pitchFamily="50" charset="-127"/>
                <a:ea typeface="Noto Sans KR" panose="020B0200000000000000" pitchFamily="50" charset="-127"/>
              </a:rPr>
              <a:t> 가공한 </a:t>
            </a:r>
            <a:r>
              <a:rPr lang="en-US" altLang="ko-KR" sz="1400" b="1" dirty="0">
                <a:solidFill>
                  <a:schemeClr val="tx1"/>
                </a:solidFill>
                <a:latin typeface="Noto Sans KR" panose="020B0200000000000000" pitchFamily="50" charset="-127"/>
                <a:ea typeface="Noto Sans KR" panose="020B0200000000000000" pitchFamily="50" charset="-127"/>
              </a:rPr>
              <a:t>100</a:t>
            </a:r>
            <a:r>
              <a:rPr lang="ko-KR" altLang="en-US" sz="1400" b="1" dirty="0">
                <a:solidFill>
                  <a:schemeClr val="tx1"/>
                </a:solidFill>
                <a:latin typeface="Noto Sans KR" panose="020B0200000000000000" pitchFamily="50" charset="-127"/>
                <a:ea typeface="Noto Sans KR" panose="020B0200000000000000" pitchFamily="50" charset="-127"/>
              </a:rPr>
              <a:t>개의 단어 중 수기로 선별</a:t>
            </a:r>
            <a:endParaRPr lang="en-US" altLang="ko-KR" sz="1400" b="1" dirty="0">
              <a:solidFill>
                <a:schemeClr val="tx1"/>
              </a:solidFill>
              <a:latin typeface="Noto Sans KR" panose="020B0200000000000000" pitchFamily="50" charset="-127"/>
              <a:ea typeface="Noto Sans KR" panose="020B0200000000000000" pitchFamily="50" charset="-127"/>
            </a:endParaRPr>
          </a:p>
        </p:txBody>
      </p:sp>
      <p:graphicFrame>
        <p:nvGraphicFramePr>
          <p:cNvPr id="14" name="표 13">
            <a:extLst>
              <a:ext uri="{FF2B5EF4-FFF2-40B4-BE49-F238E27FC236}">
                <a16:creationId xmlns:a16="http://schemas.microsoft.com/office/drawing/2014/main" id="{B415E1C4-C1FA-12B6-BC2C-A01CE6AC27F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17977717"/>
              </p:ext>
            </p:extLst>
          </p:nvPr>
        </p:nvGraphicFramePr>
        <p:xfrm>
          <a:off x="4552750" y="798088"/>
          <a:ext cx="1905849" cy="560705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104182">
                  <a:extLst>
                    <a:ext uri="{9D8B030D-6E8A-4147-A177-3AD203B41FA5}">
                      <a16:colId xmlns:a16="http://schemas.microsoft.com/office/drawing/2014/main" val="1084220751"/>
                    </a:ext>
                  </a:extLst>
                </a:gridCol>
                <a:gridCol w="801667">
                  <a:extLst>
                    <a:ext uri="{9D8B030D-6E8A-4147-A177-3AD203B41FA5}">
                      <a16:colId xmlns:a16="http://schemas.microsoft.com/office/drawing/2014/main" val="1851581019"/>
                    </a:ext>
                  </a:extLst>
                </a:gridCol>
              </a:tblGrid>
              <a:tr h="224282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200" b="1" u="none" strike="noStrike" dirty="0">
                          <a:effectLst/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공부</a:t>
                      </a:r>
                      <a:endParaRPr lang="ko-KR" alt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Noto Sans KR" panose="020B0200000000000000" pitchFamily="50" charset="-127"/>
                        <a:ea typeface="Noto Sans KR" panose="020B0200000000000000" pitchFamily="50" charset="-127"/>
                      </a:endParaRPr>
                    </a:p>
                  </a:txBody>
                  <a:tcPr marL="5771" marR="5771" marT="577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200" b="1" u="none" strike="noStrike" dirty="0">
                          <a:effectLst/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빈도수</a:t>
                      </a:r>
                      <a:endParaRPr lang="ko-KR" alt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Noto Sans KR" panose="020B0200000000000000" pitchFamily="50" charset="-127"/>
                        <a:ea typeface="Noto Sans KR" panose="020B0200000000000000" pitchFamily="50" charset="-127"/>
                      </a:endParaRPr>
                    </a:p>
                  </a:txBody>
                  <a:tcPr marL="5771" marR="5771" marT="5771" marB="0" anchor="ctr"/>
                </a:tc>
                <a:extLst>
                  <a:ext uri="{0D108BD9-81ED-4DB2-BD59-A6C34878D82A}">
                    <a16:rowId xmlns:a16="http://schemas.microsoft.com/office/drawing/2014/main" val="311029432"/>
                  </a:ext>
                </a:extLst>
              </a:tr>
              <a:tr h="224282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200" u="none" strike="noStrike" dirty="0">
                          <a:effectLst/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영어 </a:t>
                      </a:r>
                      <a:endParaRPr lang="ko-KR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Noto Sans KR" panose="020B0200000000000000" pitchFamily="50" charset="-127"/>
                        <a:ea typeface="Noto Sans KR" panose="020B0200000000000000" pitchFamily="50" charset="-127"/>
                      </a:endParaRPr>
                    </a:p>
                  </a:txBody>
                  <a:tcPr marL="5771" marR="5771" marT="577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u="none" strike="noStrike" dirty="0">
                          <a:effectLst/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20</a:t>
                      </a:r>
                      <a:endParaRPr lang="en-US" altLang="ko-KR" sz="1200" b="0" i="0" u="none" strike="noStrike" dirty="0">
                        <a:solidFill>
                          <a:srgbClr val="000000"/>
                        </a:solidFill>
                        <a:effectLst/>
                        <a:latin typeface="Noto Sans KR" panose="020B0200000000000000" pitchFamily="50" charset="-127"/>
                        <a:ea typeface="Noto Sans KR" panose="020B0200000000000000" pitchFamily="50" charset="-127"/>
                      </a:endParaRPr>
                    </a:p>
                  </a:txBody>
                  <a:tcPr marL="5771" marR="5771" marT="5771" marB="0" anchor="ctr"/>
                </a:tc>
                <a:extLst>
                  <a:ext uri="{0D108BD9-81ED-4DB2-BD59-A6C34878D82A}">
                    <a16:rowId xmlns:a16="http://schemas.microsoft.com/office/drawing/2014/main" val="1515698375"/>
                  </a:ext>
                </a:extLst>
              </a:tr>
              <a:tr h="224282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200" u="none" strike="noStrike">
                          <a:effectLst/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파이썬 </a:t>
                      </a:r>
                      <a:endParaRPr lang="ko-KR" altLang="en-US" sz="1200" b="0" i="0" u="none" strike="noStrike">
                        <a:solidFill>
                          <a:srgbClr val="000000"/>
                        </a:solidFill>
                        <a:effectLst/>
                        <a:latin typeface="Noto Sans KR" panose="020B0200000000000000" pitchFamily="50" charset="-127"/>
                        <a:ea typeface="Noto Sans KR" panose="020B0200000000000000" pitchFamily="50" charset="-127"/>
                      </a:endParaRPr>
                    </a:p>
                  </a:txBody>
                  <a:tcPr marL="5771" marR="5771" marT="577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u="none" strike="noStrike" dirty="0">
                          <a:effectLst/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17</a:t>
                      </a:r>
                      <a:endParaRPr lang="en-US" altLang="ko-KR" sz="1200" b="0" i="0" u="none" strike="noStrike" dirty="0">
                        <a:solidFill>
                          <a:srgbClr val="000000"/>
                        </a:solidFill>
                        <a:effectLst/>
                        <a:latin typeface="Noto Sans KR" panose="020B0200000000000000" pitchFamily="50" charset="-127"/>
                        <a:ea typeface="Noto Sans KR" panose="020B0200000000000000" pitchFamily="50" charset="-127"/>
                      </a:endParaRPr>
                    </a:p>
                  </a:txBody>
                  <a:tcPr marL="5771" marR="5771" marT="5771" marB="0" anchor="ctr"/>
                </a:tc>
                <a:extLst>
                  <a:ext uri="{0D108BD9-81ED-4DB2-BD59-A6C34878D82A}">
                    <a16:rowId xmlns:a16="http://schemas.microsoft.com/office/drawing/2014/main" val="1406681954"/>
                  </a:ext>
                </a:extLst>
              </a:tr>
              <a:tr h="224282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200" u="none" strike="noStrike">
                          <a:effectLst/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홍자스 </a:t>
                      </a:r>
                      <a:endParaRPr lang="ko-KR" altLang="en-US" sz="1200" b="0" i="0" u="none" strike="noStrike">
                        <a:solidFill>
                          <a:srgbClr val="000000"/>
                        </a:solidFill>
                        <a:effectLst/>
                        <a:latin typeface="Noto Sans KR" panose="020B0200000000000000" pitchFamily="50" charset="-127"/>
                        <a:ea typeface="Noto Sans KR" panose="020B0200000000000000" pitchFamily="50" charset="-127"/>
                      </a:endParaRPr>
                    </a:p>
                  </a:txBody>
                  <a:tcPr marL="5771" marR="5771" marT="577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u="none" strike="noStrike">
                          <a:effectLst/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13</a:t>
                      </a:r>
                      <a:endParaRPr lang="en-US" altLang="ko-KR" sz="1200" b="0" i="0" u="none" strike="noStrike">
                        <a:solidFill>
                          <a:srgbClr val="000000"/>
                        </a:solidFill>
                        <a:effectLst/>
                        <a:latin typeface="Noto Sans KR" panose="020B0200000000000000" pitchFamily="50" charset="-127"/>
                        <a:ea typeface="Noto Sans KR" panose="020B0200000000000000" pitchFamily="50" charset="-127"/>
                      </a:endParaRPr>
                    </a:p>
                  </a:txBody>
                  <a:tcPr marL="5771" marR="5771" marT="5771" marB="0" anchor="ctr"/>
                </a:tc>
                <a:extLst>
                  <a:ext uri="{0D108BD9-81ED-4DB2-BD59-A6C34878D82A}">
                    <a16:rowId xmlns:a16="http://schemas.microsoft.com/office/drawing/2014/main" val="3387552953"/>
                  </a:ext>
                </a:extLst>
              </a:tr>
              <a:tr h="224282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200" u="none" strike="noStrike" dirty="0">
                          <a:effectLst/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쓰기 </a:t>
                      </a:r>
                      <a:endParaRPr lang="ko-KR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Noto Sans KR" panose="020B0200000000000000" pitchFamily="50" charset="-127"/>
                        <a:ea typeface="Noto Sans KR" panose="020B0200000000000000" pitchFamily="50" charset="-127"/>
                      </a:endParaRPr>
                    </a:p>
                  </a:txBody>
                  <a:tcPr marL="5771" marR="5771" marT="577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u="none" strike="noStrike">
                          <a:effectLst/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11</a:t>
                      </a:r>
                      <a:endParaRPr lang="en-US" altLang="ko-KR" sz="1200" b="0" i="0" u="none" strike="noStrike">
                        <a:solidFill>
                          <a:srgbClr val="000000"/>
                        </a:solidFill>
                        <a:effectLst/>
                        <a:latin typeface="Noto Sans KR" panose="020B0200000000000000" pitchFamily="50" charset="-127"/>
                        <a:ea typeface="Noto Sans KR" panose="020B0200000000000000" pitchFamily="50" charset="-127"/>
                      </a:endParaRPr>
                    </a:p>
                  </a:txBody>
                  <a:tcPr marL="5771" marR="5771" marT="5771" marB="0" anchor="ctr"/>
                </a:tc>
                <a:extLst>
                  <a:ext uri="{0D108BD9-81ED-4DB2-BD59-A6C34878D82A}">
                    <a16:rowId xmlns:a16="http://schemas.microsoft.com/office/drawing/2014/main" val="3343286175"/>
                  </a:ext>
                </a:extLst>
              </a:tr>
              <a:tr h="224282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200" u="none" strike="noStrike">
                          <a:effectLst/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논문 </a:t>
                      </a:r>
                      <a:endParaRPr lang="ko-KR" altLang="en-US" sz="1200" b="0" i="0" u="none" strike="noStrike">
                        <a:solidFill>
                          <a:srgbClr val="000000"/>
                        </a:solidFill>
                        <a:effectLst/>
                        <a:latin typeface="Noto Sans KR" panose="020B0200000000000000" pitchFamily="50" charset="-127"/>
                        <a:ea typeface="Noto Sans KR" panose="020B0200000000000000" pitchFamily="50" charset="-127"/>
                      </a:endParaRPr>
                    </a:p>
                  </a:txBody>
                  <a:tcPr marL="5771" marR="5771" marT="577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u="none" strike="noStrike">
                          <a:effectLst/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10</a:t>
                      </a:r>
                      <a:endParaRPr lang="en-US" altLang="ko-KR" sz="1200" b="0" i="0" u="none" strike="noStrike">
                        <a:solidFill>
                          <a:srgbClr val="000000"/>
                        </a:solidFill>
                        <a:effectLst/>
                        <a:latin typeface="Noto Sans KR" panose="020B0200000000000000" pitchFamily="50" charset="-127"/>
                        <a:ea typeface="Noto Sans KR" panose="020B0200000000000000" pitchFamily="50" charset="-127"/>
                      </a:endParaRPr>
                    </a:p>
                  </a:txBody>
                  <a:tcPr marL="5771" marR="5771" marT="5771" marB="0" anchor="ctr"/>
                </a:tc>
                <a:extLst>
                  <a:ext uri="{0D108BD9-81ED-4DB2-BD59-A6C34878D82A}">
                    <a16:rowId xmlns:a16="http://schemas.microsoft.com/office/drawing/2014/main" val="3300904333"/>
                  </a:ext>
                </a:extLst>
              </a:tr>
              <a:tr h="224282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200" u="none" strike="noStrike">
                          <a:effectLst/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프로그래밍 </a:t>
                      </a:r>
                      <a:endParaRPr lang="ko-KR" altLang="en-US" sz="1200" b="0" i="0" u="none" strike="noStrike">
                        <a:solidFill>
                          <a:srgbClr val="000000"/>
                        </a:solidFill>
                        <a:effectLst/>
                        <a:latin typeface="Noto Sans KR" panose="020B0200000000000000" pitchFamily="50" charset="-127"/>
                        <a:ea typeface="Noto Sans KR" panose="020B0200000000000000" pitchFamily="50" charset="-127"/>
                      </a:endParaRPr>
                    </a:p>
                  </a:txBody>
                  <a:tcPr marL="5771" marR="5771" marT="577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u="none" strike="noStrike">
                          <a:effectLst/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7</a:t>
                      </a:r>
                      <a:endParaRPr lang="en-US" altLang="ko-KR" sz="1200" b="0" i="0" u="none" strike="noStrike">
                        <a:solidFill>
                          <a:srgbClr val="000000"/>
                        </a:solidFill>
                        <a:effectLst/>
                        <a:latin typeface="Noto Sans KR" panose="020B0200000000000000" pitchFamily="50" charset="-127"/>
                        <a:ea typeface="Noto Sans KR" panose="020B0200000000000000" pitchFamily="50" charset="-127"/>
                      </a:endParaRPr>
                    </a:p>
                  </a:txBody>
                  <a:tcPr marL="5771" marR="5771" marT="5771" marB="0" anchor="ctr"/>
                </a:tc>
                <a:extLst>
                  <a:ext uri="{0D108BD9-81ED-4DB2-BD59-A6C34878D82A}">
                    <a16:rowId xmlns:a16="http://schemas.microsoft.com/office/drawing/2014/main" val="2883179487"/>
                  </a:ext>
                </a:extLst>
              </a:tr>
              <a:tr h="224282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200" u="none" strike="noStrike">
                          <a:effectLst/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경영학 </a:t>
                      </a:r>
                      <a:endParaRPr lang="ko-KR" altLang="en-US" sz="1200" b="0" i="0" u="none" strike="noStrike">
                        <a:solidFill>
                          <a:srgbClr val="000000"/>
                        </a:solidFill>
                        <a:effectLst/>
                        <a:latin typeface="Noto Sans KR" panose="020B0200000000000000" pitchFamily="50" charset="-127"/>
                        <a:ea typeface="Noto Sans KR" panose="020B0200000000000000" pitchFamily="50" charset="-127"/>
                      </a:endParaRPr>
                    </a:p>
                  </a:txBody>
                  <a:tcPr marL="5771" marR="5771" marT="577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u="none" strike="noStrike">
                          <a:effectLst/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7</a:t>
                      </a:r>
                      <a:endParaRPr lang="en-US" altLang="ko-KR" sz="1200" b="0" i="0" u="none" strike="noStrike">
                        <a:solidFill>
                          <a:srgbClr val="000000"/>
                        </a:solidFill>
                        <a:effectLst/>
                        <a:latin typeface="Noto Sans KR" panose="020B0200000000000000" pitchFamily="50" charset="-127"/>
                        <a:ea typeface="Noto Sans KR" panose="020B0200000000000000" pitchFamily="50" charset="-127"/>
                      </a:endParaRPr>
                    </a:p>
                  </a:txBody>
                  <a:tcPr marL="5771" marR="5771" marT="5771" marB="0" anchor="ctr"/>
                </a:tc>
                <a:extLst>
                  <a:ext uri="{0D108BD9-81ED-4DB2-BD59-A6C34878D82A}">
                    <a16:rowId xmlns:a16="http://schemas.microsoft.com/office/drawing/2014/main" val="1210592592"/>
                  </a:ext>
                </a:extLst>
              </a:tr>
              <a:tr h="224282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200" u="none" strike="noStrike">
                          <a:effectLst/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동양철학 </a:t>
                      </a:r>
                      <a:endParaRPr lang="ko-KR" altLang="en-US" sz="1200" b="0" i="0" u="none" strike="noStrike">
                        <a:solidFill>
                          <a:srgbClr val="000000"/>
                        </a:solidFill>
                        <a:effectLst/>
                        <a:latin typeface="Noto Sans KR" panose="020B0200000000000000" pitchFamily="50" charset="-127"/>
                        <a:ea typeface="Noto Sans KR" panose="020B0200000000000000" pitchFamily="50" charset="-127"/>
                      </a:endParaRPr>
                    </a:p>
                  </a:txBody>
                  <a:tcPr marL="5771" marR="5771" marT="577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u="none" strike="noStrike">
                          <a:effectLst/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6</a:t>
                      </a:r>
                      <a:endParaRPr lang="en-US" altLang="ko-KR" sz="1200" b="0" i="0" u="none" strike="noStrike">
                        <a:solidFill>
                          <a:srgbClr val="000000"/>
                        </a:solidFill>
                        <a:effectLst/>
                        <a:latin typeface="Noto Sans KR" panose="020B0200000000000000" pitchFamily="50" charset="-127"/>
                        <a:ea typeface="Noto Sans KR" panose="020B0200000000000000" pitchFamily="50" charset="-127"/>
                      </a:endParaRPr>
                    </a:p>
                  </a:txBody>
                  <a:tcPr marL="5771" marR="5771" marT="5771" marB="0" anchor="ctr"/>
                </a:tc>
                <a:extLst>
                  <a:ext uri="{0D108BD9-81ED-4DB2-BD59-A6C34878D82A}">
                    <a16:rowId xmlns:a16="http://schemas.microsoft.com/office/drawing/2014/main" val="1043305683"/>
                  </a:ext>
                </a:extLst>
              </a:tr>
              <a:tr h="224282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200" u="none" strike="noStrike" dirty="0">
                          <a:effectLst/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시험 </a:t>
                      </a:r>
                      <a:endParaRPr lang="ko-KR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Noto Sans KR" panose="020B0200000000000000" pitchFamily="50" charset="-127"/>
                        <a:ea typeface="Noto Sans KR" panose="020B0200000000000000" pitchFamily="50" charset="-127"/>
                      </a:endParaRPr>
                    </a:p>
                  </a:txBody>
                  <a:tcPr marL="5771" marR="5771" marT="577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u="none" strike="noStrike">
                          <a:effectLst/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6</a:t>
                      </a:r>
                      <a:endParaRPr lang="en-US" altLang="ko-KR" sz="1200" b="0" i="0" u="none" strike="noStrike">
                        <a:solidFill>
                          <a:srgbClr val="000000"/>
                        </a:solidFill>
                        <a:effectLst/>
                        <a:latin typeface="Noto Sans KR" panose="020B0200000000000000" pitchFamily="50" charset="-127"/>
                        <a:ea typeface="Noto Sans KR" panose="020B0200000000000000" pitchFamily="50" charset="-127"/>
                      </a:endParaRPr>
                    </a:p>
                  </a:txBody>
                  <a:tcPr marL="5771" marR="5771" marT="5771" marB="0" anchor="ctr"/>
                </a:tc>
                <a:extLst>
                  <a:ext uri="{0D108BD9-81ED-4DB2-BD59-A6C34878D82A}">
                    <a16:rowId xmlns:a16="http://schemas.microsoft.com/office/drawing/2014/main" val="703932094"/>
                  </a:ext>
                </a:extLst>
              </a:tr>
              <a:tr h="224282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200" u="none" strike="noStrike">
                          <a:effectLst/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빅데이터 </a:t>
                      </a:r>
                      <a:endParaRPr lang="ko-KR" altLang="en-US" sz="1200" b="0" i="0" u="none" strike="noStrike">
                        <a:solidFill>
                          <a:srgbClr val="000000"/>
                        </a:solidFill>
                        <a:effectLst/>
                        <a:latin typeface="Noto Sans KR" panose="020B0200000000000000" pitchFamily="50" charset="-127"/>
                        <a:ea typeface="Noto Sans KR" panose="020B0200000000000000" pitchFamily="50" charset="-127"/>
                      </a:endParaRPr>
                    </a:p>
                  </a:txBody>
                  <a:tcPr marL="5771" marR="5771" marT="577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u="none" strike="noStrike">
                          <a:effectLst/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6</a:t>
                      </a:r>
                      <a:endParaRPr lang="en-US" altLang="ko-KR" sz="1200" b="0" i="0" u="none" strike="noStrike">
                        <a:solidFill>
                          <a:srgbClr val="000000"/>
                        </a:solidFill>
                        <a:effectLst/>
                        <a:latin typeface="Noto Sans KR" panose="020B0200000000000000" pitchFamily="50" charset="-127"/>
                        <a:ea typeface="Noto Sans KR" panose="020B0200000000000000" pitchFamily="50" charset="-127"/>
                      </a:endParaRPr>
                    </a:p>
                  </a:txBody>
                  <a:tcPr marL="5771" marR="5771" marT="5771" marB="0" anchor="ctr"/>
                </a:tc>
                <a:extLst>
                  <a:ext uri="{0D108BD9-81ED-4DB2-BD59-A6C34878D82A}">
                    <a16:rowId xmlns:a16="http://schemas.microsoft.com/office/drawing/2014/main" val="2268300918"/>
                  </a:ext>
                </a:extLst>
              </a:tr>
              <a:tr h="224282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200" u="none" strike="noStrike">
                          <a:effectLst/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독일어 </a:t>
                      </a:r>
                      <a:endParaRPr lang="ko-KR" altLang="en-US" sz="1200" b="0" i="0" u="none" strike="noStrike">
                        <a:solidFill>
                          <a:srgbClr val="000000"/>
                        </a:solidFill>
                        <a:effectLst/>
                        <a:latin typeface="Noto Sans KR" panose="020B0200000000000000" pitchFamily="50" charset="-127"/>
                        <a:ea typeface="Noto Sans KR" panose="020B0200000000000000" pitchFamily="50" charset="-127"/>
                      </a:endParaRPr>
                    </a:p>
                  </a:txBody>
                  <a:tcPr marL="5771" marR="5771" marT="577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u="none" strike="noStrike" dirty="0">
                          <a:effectLst/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6</a:t>
                      </a:r>
                      <a:endParaRPr lang="en-US" altLang="ko-KR" sz="1200" b="0" i="0" u="none" strike="noStrike" dirty="0">
                        <a:solidFill>
                          <a:srgbClr val="000000"/>
                        </a:solidFill>
                        <a:effectLst/>
                        <a:latin typeface="Noto Sans KR" panose="020B0200000000000000" pitchFamily="50" charset="-127"/>
                        <a:ea typeface="Noto Sans KR" panose="020B0200000000000000" pitchFamily="50" charset="-127"/>
                      </a:endParaRPr>
                    </a:p>
                  </a:txBody>
                  <a:tcPr marL="5771" marR="5771" marT="5771" marB="0" anchor="ctr"/>
                </a:tc>
                <a:extLst>
                  <a:ext uri="{0D108BD9-81ED-4DB2-BD59-A6C34878D82A}">
                    <a16:rowId xmlns:a16="http://schemas.microsoft.com/office/drawing/2014/main" val="657111711"/>
                  </a:ext>
                </a:extLst>
              </a:tr>
              <a:tr h="224282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200" u="none" strike="noStrike">
                          <a:effectLst/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수학 </a:t>
                      </a:r>
                      <a:endParaRPr lang="ko-KR" altLang="en-US" sz="1200" b="0" i="0" u="none" strike="noStrike">
                        <a:solidFill>
                          <a:srgbClr val="000000"/>
                        </a:solidFill>
                        <a:effectLst/>
                        <a:latin typeface="Noto Sans KR" panose="020B0200000000000000" pitchFamily="50" charset="-127"/>
                        <a:ea typeface="Noto Sans KR" panose="020B0200000000000000" pitchFamily="50" charset="-127"/>
                      </a:endParaRPr>
                    </a:p>
                  </a:txBody>
                  <a:tcPr marL="5771" marR="5771" marT="577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u="none" strike="noStrike" dirty="0">
                          <a:effectLst/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6</a:t>
                      </a:r>
                      <a:endParaRPr lang="en-US" altLang="ko-KR" sz="1200" b="0" i="0" u="none" strike="noStrike" dirty="0">
                        <a:solidFill>
                          <a:srgbClr val="000000"/>
                        </a:solidFill>
                        <a:effectLst/>
                        <a:latin typeface="Noto Sans KR" panose="020B0200000000000000" pitchFamily="50" charset="-127"/>
                        <a:ea typeface="Noto Sans KR" panose="020B0200000000000000" pitchFamily="50" charset="-127"/>
                      </a:endParaRPr>
                    </a:p>
                  </a:txBody>
                  <a:tcPr marL="5771" marR="5771" marT="5771" marB="0" anchor="ctr"/>
                </a:tc>
                <a:extLst>
                  <a:ext uri="{0D108BD9-81ED-4DB2-BD59-A6C34878D82A}">
                    <a16:rowId xmlns:a16="http://schemas.microsoft.com/office/drawing/2014/main" val="63789680"/>
                  </a:ext>
                </a:extLst>
              </a:tr>
              <a:tr h="224282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200" u="none" strike="noStrike">
                          <a:effectLst/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전기영 </a:t>
                      </a:r>
                      <a:endParaRPr lang="ko-KR" altLang="en-US" sz="1200" b="0" i="0" u="none" strike="noStrike">
                        <a:solidFill>
                          <a:srgbClr val="000000"/>
                        </a:solidFill>
                        <a:effectLst/>
                        <a:latin typeface="Noto Sans KR" panose="020B0200000000000000" pitchFamily="50" charset="-127"/>
                        <a:ea typeface="Noto Sans KR" panose="020B0200000000000000" pitchFamily="50" charset="-127"/>
                      </a:endParaRPr>
                    </a:p>
                  </a:txBody>
                  <a:tcPr marL="5771" marR="5771" marT="577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u="none" strike="noStrike">
                          <a:effectLst/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5</a:t>
                      </a:r>
                      <a:endParaRPr lang="en-US" altLang="ko-KR" sz="1200" b="0" i="0" u="none" strike="noStrike">
                        <a:solidFill>
                          <a:srgbClr val="000000"/>
                        </a:solidFill>
                        <a:effectLst/>
                        <a:latin typeface="Noto Sans KR" panose="020B0200000000000000" pitchFamily="50" charset="-127"/>
                        <a:ea typeface="Noto Sans KR" panose="020B0200000000000000" pitchFamily="50" charset="-127"/>
                      </a:endParaRPr>
                    </a:p>
                  </a:txBody>
                  <a:tcPr marL="5771" marR="5771" marT="5771" marB="0" anchor="ctr"/>
                </a:tc>
                <a:extLst>
                  <a:ext uri="{0D108BD9-81ED-4DB2-BD59-A6C34878D82A}">
                    <a16:rowId xmlns:a16="http://schemas.microsoft.com/office/drawing/2014/main" val="1987122340"/>
                  </a:ext>
                </a:extLst>
              </a:tr>
              <a:tr h="224282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200" u="none" strike="noStrike">
                          <a:effectLst/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토익 </a:t>
                      </a:r>
                      <a:endParaRPr lang="ko-KR" altLang="en-US" sz="1200" b="0" i="0" u="none" strike="noStrike">
                        <a:solidFill>
                          <a:srgbClr val="000000"/>
                        </a:solidFill>
                        <a:effectLst/>
                        <a:latin typeface="Noto Sans KR" panose="020B0200000000000000" pitchFamily="50" charset="-127"/>
                        <a:ea typeface="Noto Sans KR" panose="020B0200000000000000" pitchFamily="50" charset="-127"/>
                      </a:endParaRPr>
                    </a:p>
                  </a:txBody>
                  <a:tcPr marL="5771" marR="5771" marT="577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u="none" strike="noStrike">
                          <a:effectLst/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5</a:t>
                      </a:r>
                      <a:endParaRPr lang="en-US" altLang="ko-KR" sz="1200" b="0" i="0" u="none" strike="noStrike">
                        <a:solidFill>
                          <a:srgbClr val="000000"/>
                        </a:solidFill>
                        <a:effectLst/>
                        <a:latin typeface="Noto Sans KR" panose="020B0200000000000000" pitchFamily="50" charset="-127"/>
                        <a:ea typeface="Noto Sans KR" panose="020B0200000000000000" pitchFamily="50" charset="-127"/>
                      </a:endParaRPr>
                    </a:p>
                  </a:txBody>
                  <a:tcPr marL="5771" marR="5771" marT="5771" marB="0" anchor="ctr"/>
                </a:tc>
                <a:extLst>
                  <a:ext uri="{0D108BD9-81ED-4DB2-BD59-A6C34878D82A}">
                    <a16:rowId xmlns:a16="http://schemas.microsoft.com/office/drawing/2014/main" val="3880899146"/>
                  </a:ext>
                </a:extLst>
              </a:tr>
              <a:tr h="224282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200" u="none" strike="noStrike">
                          <a:effectLst/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버디 </a:t>
                      </a:r>
                      <a:endParaRPr lang="ko-KR" altLang="en-US" sz="1200" b="0" i="0" u="none" strike="noStrike">
                        <a:solidFill>
                          <a:srgbClr val="000000"/>
                        </a:solidFill>
                        <a:effectLst/>
                        <a:latin typeface="Noto Sans KR" panose="020B0200000000000000" pitchFamily="50" charset="-127"/>
                        <a:ea typeface="Noto Sans KR" panose="020B0200000000000000" pitchFamily="50" charset="-127"/>
                      </a:endParaRPr>
                    </a:p>
                  </a:txBody>
                  <a:tcPr marL="5771" marR="5771" marT="577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u="none" strike="noStrike">
                          <a:effectLst/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4</a:t>
                      </a:r>
                      <a:endParaRPr lang="en-US" altLang="ko-KR" sz="1200" b="0" i="0" u="none" strike="noStrike">
                        <a:solidFill>
                          <a:srgbClr val="000000"/>
                        </a:solidFill>
                        <a:effectLst/>
                        <a:latin typeface="Noto Sans KR" panose="020B0200000000000000" pitchFamily="50" charset="-127"/>
                        <a:ea typeface="Noto Sans KR" panose="020B0200000000000000" pitchFamily="50" charset="-127"/>
                      </a:endParaRPr>
                    </a:p>
                  </a:txBody>
                  <a:tcPr marL="5771" marR="5771" marT="5771" marB="0" anchor="ctr"/>
                </a:tc>
                <a:extLst>
                  <a:ext uri="{0D108BD9-81ED-4DB2-BD59-A6C34878D82A}">
                    <a16:rowId xmlns:a16="http://schemas.microsoft.com/office/drawing/2014/main" val="3896101926"/>
                  </a:ext>
                </a:extLst>
              </a:tr>
              <a:tr h="224282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200" u="none" strike="noStrike">
                          <a:effectLst/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동아리활동 </a:t>
                      </a:r>
                      <a:endParaRPr lang="ko-KR" altLang="en-US" sz="1200" b="0" i="0" u="none" strike="noStrike">
                        <a:solidFill>
                          <a:srgbClr val="000000"/>
                        </a:solidFill>
                        <a:effectLst/>
                        <a:latin typeface="Noto Sans KR" panose="020B0200000000000000" pitchFamily="50" charset="-127"/>
                        <a:ea typeface="Noto Sans KR" panose="020B0200000000000000" pitchFamily="50" charset="-127"/>
                      </a:endParaRPr>
                    </a:p>
                  </a:txBody>
                  <a:tcPr marL="5771" marR="5771" marT="577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u="none" strike="noStrike">
                          <a:effectLst/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4</a:t>
                      </a:r>
                      <a:endParaRPr lang="en-US" altLang="ko-KR" sz="1200" b="0" i="0" u="none" strike="noStrike">
                        <a:solidFill>
                          <a:srgbClr val="000000"/>
                        </a:solidFill>
                        <a:effectLst/>
                        <a:latin typeface="Noto Sans KR" panose="020B0200000000000000" pitchFamily="50" charset="-127"/>
                        <a:ea typeface="Noto Sans KR" panose="020B0200000000000000" pitchFamily="50" charset="-127"/>
                      </a:endParaRPr>
                    </a:p>
                  </a:txBody>
                  <a:tcPr marL="5771" marR="5771" marT="5771" marB="0" anchor="ctr"/>
                </a:tc>
                <a:extLst>
                  <a:ext uri="{0D108BD9-81ED-4DB2-BD59-A6C34878D82A}">
                    <a16:rowId xmlns:a16="http://schemas.microsoft.com/office/drawing/2014/main" val="230488427"/>
                  </a:ext>
                </a:extLst>
              </a:tr>
              <a:tr h="224282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200" u="none" strike="noStrike">
                          <a:effectLst/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바헬 </a:t>
                      </a:r>
                      <a:endParaRPr lang="ko-KR" altLang="en-US" sz="1200" b="0" i="0" u="none" strike="noStrike">
                        <a:solidFill>
                          <a:srgbClr val="000000"/>
                        </a:solidFill>
                        <a:effectLst/>
                        <a:latin typeface="Noto Sans KR" panose="020B0200000000000000" pitchFamily="50" charset="-127"/>
                        <a:ea typeface="Noto Sans KR" panose="020B0200000000000000" pitchFamily="50" charset="-127"/>
                      </a:endParaRPr>
                    </a:p>
                  </a:txBody>
                  <a:tcPr marL="5771" marR="5771" marT="577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u="none" strike="noStrike">
                          <a:effectLst/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4</a:t>
                      </a:r>
                      <a:endParaRPr lang="en-US" altLang="ko-KR" sz="1200" b="0" i="0" u="none" strike="noStrike">
                        <a:solidFill>
                          <a:srgbClr val="000000"/>
                        </a:solidFill>
                        <a:effectLst/>
                        <a:latin typeface="Noto Sans KR" panose="020B0200000000000000" pitchFamily="50" charset="-127"/>
                        <a:ea typeface="Noto Sans KR" panose="020B0200000000000000" pitchFamily="50" charset="-127"/>
                      </a:endParaRPr>
                    </a:p>
                  </a:txBody>
                  <a:tcPr marL="5771" marR="5771" marT="5771" marB="0" anchor="ctr"/>
                </a:tc>
                <a:extLst>
                  <a:ext uri="{0D108BD9-81ED-4DB2-BD59-A6C34878D82A}">
                    <a16:rowId xmlns:a16="http://schemas.microsoft.com/office/drawing/2014/main" val="1767863770"/>
                  </a:ext>
                </a:extLst>
              </a:tr>
              <a:tr h="224282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200" u="none" strike="noStrike">
                          <a:effectLst/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독서 </a:t>
                      </a:r>
                      <a:endParaRPr lang="ko-KR" altLang="en-US" sz="1200" b="0" i="0" u="none" strike="noStrike">
                        <a:solidFill>
                          <a:srgbClr val="000000"/>
                        </a:solidFill>
                        <a:effectLst/>
                        <a:latin typeface="Noto Sans KR" panose="020B0200000000000000" pitchFamily="50" charset="-127"/>
                        <a:ea typeface="Noto Sans KR" panose="020B0200000000000000" pitchFamily="50" charset="-127"/>
                      </a:endParaRPr>
                    </a:p>
                  </a:txBody>
                  <a:tcPr marL="5771" marR="5771" marT="577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u="none" strike="noStrike">
                          <a:effectLst/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4</a:t>
                      </a:r>
                      <a:endParaRPr lang="en-US" altLang="ko-KR" sz="1200" b="0" i="0" u="none" strike="noStrike">
                        <a:solidFill>
                          <a:srgbClr val="000000"/>
                        </a:solidFill>
                        <a:effectLst/>
                        <a:latin typeface="Noto Sans KR" panose="020B0200000000000000" pitchFamily="50" charset="-127"/>
                        <a:ea typeface="Noto Sans KR" panose="020B0200000000000000" pitchFamily="50" charset="-127"/>
                      </a:endParaRPr>
                    </a:p>
                  </a:txBody>
                  <a:tcPr marL="5771" marR="5771" marT="5771" marB="0" anchor="ctr"/>
                </a:tc>
                <a:extLst>
                  <a:ext uri="{0D108BD9-81ED-4DB2-BD59-A6C34878D82A}">
                    <a16:rowId xmlns:a16="http://schemas.microsoft.com/office/drawing/2014/main" val="3834000108"/>
                  </a:ext>
                </a:extLst>
              </a:tr>
              <a:tr h="224282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200" u="none" strike="noStrike">
                          <a:effectLst/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의료정보학 </a:t>
                      </a:r>
                      <a:endParaRPr lang="ko-KR" altLang="en-US" sz="1200" b="0" i="0" u="none" strike="noStrike">
                        <a:solidFill>
                          <a:srgbClr val="000000"/>
                        </a:solidFill>
                        <a:effectLst/>
                        <a:latin typeface="Noto Sans KR" panose="020B0200000000000000" pitchFamily="50" charset="-127"/>
                        <a:ea typeface="Noto Sans KR" panose="020B0200000000000000" pitchFamily="50" charset="-127"/>
                      </a:endParaRPr>
                    </a:p>
                  </a:txBody>
                  <a:tcPr marL="5771" marR="5771" marT="577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u="none" strike="noStrike">
                          <a:effectLst/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4</a:t>
                      </a:r>
                      <a:endParaRPr lang="en-US" altLang="ko-KR" sz="1200" b="0" i="0" u="none" strike="noStrike">
                        <a:solidFill>
                          <a:srgbClr val="000000"/>
                        </a:solidFill>
                        <a:effectLst/>
                        <a:latin typeface="Noto Sans KR" panose="020B0200000000000000" pitchFamily="50" charset="-127"/>
                        <a:ea typeface="Noto Sans KR" panose="020B0200000000000000" pitchFamily="50" charset="-127"/>
                      </a:endParaRPr>
                    </a:p>
                  </a:txBody>
                  <a:tcPr marL="5771" marR="5771" marT="5771" marB="0" anchor="ctr"/>
                </a:tc>
                <a:extLst>
                  <a:ext uri="{0D108BD9-81ED-4DB2-BD59-A6C34878D82A}">
                    <a16:rowId xmlns:a16="http://schemas.microsoft.com/office/drawing/2014/main" val="4260341085"/>
                  </a:ext>
                </a:extLst>
              </a:tr>
              <a:tr h="224282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200" u="none" strike="noStrike">
                          <a:effectLst/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디자인 </a:t>
                      </a:r>
                      <a:endParaRPr lang="ko-KR" altLang="en-US" sz="1200" b="0" i="0" u="none" strike="noStrike">
                        <a:solidFill>
                          <a:srgbClr val="000000"/>
                        </a:solidFill>
                        <a:effectLst/>
                        <a:latin typeface="Noto Sans KR" panose="020B0200000000000000" pitchFamily="50" charset="-127"/>
                        <a:ea typeface="Noto Sans KR" panose="020B0200000000000000" pitchFamily="50" charset="-127"/>
                      </a:endParaRPr>
                    </a:p>
                  </a:txBody>
                  <a:tcPr marL="5771" marR="5771" marT="577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u="none" strike="noStrike">
                          <a:effectLst/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4</a:t>
                      </a:r>
                      <a:endParaRPr lang="en-US" altLang="ko-KR" sz="1200" b="0" i="0" u="none" strike="noStrike">
                        <a:solidFill>
                          <a:srgbClr val="000000"/>
                        </a:solidFill>
                        <a:effectLst/>
                        <a:latin typeface="Noto Sans KR" panose="020B0200000000000000" pitchFamily="50" charset="-127"/>
                        <a:ea typeface="Noto Sans KR" panose="020B0200000000000000" pitchFamily="50" charset="-127"/>
                      </a:endParaRPr>
                    </a:p>
                  </a:txBody>
                  <a:tcPr marL="5771" marR="5771" marT="5771" marB="0" anchor="ctr"/>
                </a:tc>
                <a:extLst>
                  <a:ext uri="{0D108BD9-81ED-4DB2-BD59-A6C34878D82A}">
                    <a16:rowId xmlns:a16="http://schemas.microsoft.com/office/drawing/2014/main" val="2908183114"/>
                  </a:ext>
                </a:extLst>
              </a:tr>
              <a:tr h="224282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200" u="none" strike="noStrike">
                          <a:effectLst/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교류 </a:t>
                      </a:r>
                      <a:endParaRPr lang="ko-KR" altLang="en-US" sz="1200" b="0" i="0" u="none" strike="noStrike">
                        <a:solidFill>
                          <a:srgbClr val="000000"/>
                        </a:solidFill>
                        <a:effectLst/>
                        <a:latin typeface="Noto Sans KR" panose="020B0200000000000000" pitchFamily="50" charset="-127"/>
                        <a:ea typeface="Noto Sans KR" panose="020B0200000000000000" pitchFamily="50" charset="-127"/>
                      </a:endParaRPr>
                    </a:p>
                  </a:txBody>
                  <a:tcPr marL="5771" marR="5771" marT="577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u="none" strike="noStrike" dirty="0">
                          <a:effectLst/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3</a:t>
                      </a:r>
                      <a:endParaRPr lang="en-US" altLang="ko-KR" sz="1200" b="0" i="0" u="none" strike="noStrike" dirty="0">
                        <a:solidFill>
                          <a:srgbClr val="000000"/>
                        </a:solidFill>
                        <a:effectLst/>
                        <a:latin typeface="Noto Sans KR" panose="020B0200000000000000" pitchFamily="50" charset="-127"/>
                        <a:ea typeface="Noto Sans KR" panose="020B0200000000000000" pitchFamily="50" charset="-127"/>
                      </a:endParaRPr>
                    </a:p>
                  </a:txBody>
                  <a:tcPr marL="5771" marR="5771" marT="5771" marB="0" anchor="ctr"/>
                </a:tc>
                <a:extLst>
                  <a:ext uri="{0D108BD9-81ED-4DB2-BD59-A6C34878D82A}">
                    <a16:rowId xmlns:a16="http://schemas.microsoft.com/office/drawing/2014/main" val="3109634364"/>
                  </a:ext>
                </a:extLst>
              </a:tr>
              <a:tr h="224282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200" u="none" strike="noStrike">
                          <a:effectLst/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엑셀 </a:t>
                      </a:r>
                      <a:endParaRPr lang="ko-KR" altLang="en-US" sz="1200" b="0" i="0" u="none" strike="noStrike">
                        <a:solidFill>
                          <a:srgbClr val="000000"/>
                        </a:solidFill>
                        <a:effectLst/>
                        <a:latin typeface="Noto Sans KR" panose="020B0200000000000000" pitchFamily="50" charset="-127"/>
                        <a:ea typeface="Noto Sans KR" panose="020B0200000000000000" pitchFamily="50" charset="-127"/>
                      </a:endParaRPr>
                    </a:p>
                  </a:txBody>
                  <a:tcPr marL="5771" marR="5771" marT="577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u="none" strike="noStrike" dirty="0">
                          <a:effectLst/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3</a:t>
                      </a:r>
                      <a:endParaRPr lang="en-US" altLang="ko-KR" sz="1200" b="0" i="0" u="none" strike="noStrike" dirty="0">
                        <a:solidFill>
                          <a:srgbClr val="000000"/>
                        </a:solidFill>
                        <a:effectLst/>
                        <a:latin typeface="Noto Sans KR" panose="020B0200000000000000" pitchFamily="50" charset="-127"/>
                        <a:ea typeface="Noto Sans KR" panose="020B0200000000000000" pitchFamily="50" charset="-127"/>
                      </a:endParaRPr>
                    </a:p>
                  </a:txBody>
                  <a:tcPr marL="5771" marR="5771" marT="5771" marB="0" anchor="ctr"/>
                </a:tc>
                <a:extLst>
                  <a:ext uri="{0D108BD9-81ED-4DB2-BD59-A6C34878D82A}">
                    <a16:rowId xmlns:a16="http://schemas.microsoft.com/office/drawing/2014/main" val="3588493565"/>
                  </a:ext>
                </a:extLst>
              </a:tr>
              <a:tr h="224282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200" u="none" strike="noStrike">
                          <a:effectLst/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강의 </a:t>
                      </a:r>
                      <a:endParaRPr lang="ko-KR" altLang="en-US" sz="1200" b="0" i="0" u="none" strike="noStrike">
                        <a:solidFill>
                          <a:srgbClr val="000000"/>
                        </a:solidFill>
                        <a:effectLst/>
                        <a:latin typeface="Noto Sans KR" panose="020B0200000000000000" pitchFamily="50" charset="-127"/>
                        <a:ea typeface="Noto Sans KR" panose="020B0200000000000000" pitchFamily="50" charset="-127"/>
                      </a:endParaRPr>
                    </a:p>
                  </a:txBody>
                  <a:tcPr marL="5771" marR="5771" marT="577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u="none" strike="noStrike" dirty="0">
                          <a:effectLst/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3</a:t>
                      </a:r>
                      <a:endParaRPr lang="en-US" altLang="ko-KR" sz="1200" b="0" i="0" u="none" strike="noStrike" dirty="0">
                        <a:solidFill>
                          <a:srgbClr val="000000"/>
                        </a:solidFill>
                        <a:effectLst/>
                        <a:latin typeface="Noto Sans KR" panose="020B0200000000000000" pitchFamily="50" charset="-127"/>
                        <a:ea typeface="Noto Sans KR" panose="020B0200000000000000" pitchFamily="50" charset="-127"/>
                      </a:endParaRPr>
                    </a:p>
                  </a:txBody>
                  <a:tcPr marL="5771" marR="5771" marT="5771" marB="0" anchor="ctr"/>
                </a:tc>
                <a:extLst>
                  <a:ext uri="{0D108BD9-81ED-4DB2-BD59-A6C34878D82A}">
                    <a16:rowId xmlns:a16="http://schemas.microsoft.com/office/drawing/2014/main" val="750235860"/>
                  </a:ext>
                </a:extLst>
              </a:tr>
              <a:tr h="224282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계</a:t>
                      </a:r>
                    </a:p>
                  </a:txBody>
                  <a:tcPr marL="5771" marR="5771" marT="577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158</a:t>
                      </a:r>
                    </a:p>
                  </a:txBody>
                  <a:tcPr marL="5771" marR="5771" marT="5771" marB="0" anchor="ctr"/>
                </a:tc>
                <a:extLst>
                  <a:ext uri="{0D108BD9-81ED-4DB2-BD59-A6C34878D82A}">
                    <a16:rowId xmlns:a16="http://schemas.microsoft.com/office/drawing/2014/main" val="3329673413"/>
                  </a:ext>
                </a:extLst>
              </a:tr>
            </a:tbl>
          </a:graphicData>
        </a:graphic>
      </p:graphicFrame>
      <p:graphicFrame>
        <p:nvGraphicFramePr>
          <p:cNvPr id="15" name="표 14">
            <a:extLst>
              <a:ext uri="{FF2B5EF4-FFF2-40B4-BE49-F238E27FC236}">
                <a16:creationId xmlns:a16="http://schemas.microsoft.com/office/drawing/2014/main" id="{FFEB56E8-DABF-C632-F66D-C53444993ED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35774118"/>
              </p:ext>
            </p:extLst>
          </p:nvPr>
        </p:nvGraphicFramePr>
        <p:xfrm>
          <a:off x="7105108" y="794109"/>
          <a:ext cx="1727200" cy="176784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054100">
                  <a:extLst>
                    <a:ext uri="{9D8B030D-6E8A-4147-A177-3AD203B41FA5}">
                      <a16:colId xmlns:a16="http://schemas.microsoft.com/office/drawing/2014/main" val="3033589629"/>
                    </a:ext>
                  </a:extLst>
                </a:gridCol>
                <a:gridCol w="673100">
                  <a:extLst>
                    <a:ext uri="{9D8B030D-6E8A-4147-A177-3AD203B41FA5}">
                      <a16:colId xmlns:a16="http://schemas.microsoft.com/office/drawing/2014/main" val="3384990920"/>
                    </a:ext>
                  </a:extLst>
                </a:gridCol>
              </a:tblGrid>
              <a:tr h="220980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200" b="1" u="none" strike="noStrike" dirty="0">
                          <a:effectLst/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취미</a:t>
                      </a:r>
                      <a:endParaRPr lang="ko-KR" alt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Noto Sans KR" panose="020B0200000000000000" pitchFamily="50" charset="-127"/>
                        <a:ea typeface="Noto Sans KR" panose="020B0200000000000000" pitchFamily="50" charset="-127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200" b="1" u="none" strike="noStrike" dirty="0">
                          <a:effectLst/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빈도수</a:t>
                      </a:r>
                      <a:endParaRPr lang="ko-KR" alt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Noto Sans KR" panose="020B0200000000000000" pitchFamily="50" charset="-127"/>
                        <a:ea typeface="Noto Sans KR" panose="020B0200000000000000" pitchFamily="50" charset="-127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3785116277"/>
                  </a:ext>
                </a:extLst>
              </a:tr>
              <a:tr h="220980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200" u="none" strike="noStrike">
                          <a:effectLst/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동아리 </a:t>
                      </a:r>
                      <a:endParaRPr lang="ko-KR" altLang="en-US" sz="1200" b="0" i="0" u="none" strike="noStrike">
                        <a:solidFill>
                          <a:srgbClr val="000000"/>
                        </a:solidFill>
                        <a:effectLst/>
                        <a:latin typeface="Noto Sans KR" panose="020B0200000000000000" pitchFamily="50" charset="-127"/>
                        <a:ea typeface="Noto Sans KR" panose="020B0200000000000000" pitchFamily="50" charset="-127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u="none" strike="noStrike">
                          <a:effectLst/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17</a:t>
                      </a:r>
                      <a:endParaRPr lang="en-US" altLang="ko-KR" sz="1200" b="0" i="0" u="none" strike="noStrike">
                        <a:solidFill>
                          <a:srgbClr val="000000"/>
                        </a:solidFill>
                        <a:effectLst/>
                        <a:latin typeface="Noto Sans KR" panose="020B0200000000000000" pitchFamily="50" charset="-127"/>
                        <a:ea typeface="Noto Sans KR" panose="020B0200000000000000" pitchFamily="50" charset="-127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2820108137"/>
                  </a:ext>
                </a:extLst>
              </a:tr>
              <a:tr h="220980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200" u="none" strike="noStrike">
                          <a:effectLst/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커피 </a:t>
                      </a:r>
                      <a:endParaRPr lang="ko-KR" altLang="en-US" sz="1200" b="0" i="0" u="none" strike="noStrike">
                        <a:solidFill>
                          <a:srgbClr val="000000"/>
                        </a:solidFill>
                        <a:effectLst/>
                        <a:latin typeface="Noto Sans KR" panose="020B0200000000000000" pitchFamily="50" charset="-127"/>
                        <a:ea typeface="Noto Sans KR" panose="020B0200000000000000" pitchFamily="50" charset="-127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u="none" strike="noStrike">
                          <a:effectLst/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13</a:t>
                      </a:r>
                      <a:endParaRPr lang="en-US" altLang="ko-KR" sz="1200" b="0" i="0" u="none" strike="noStrike">
                        <a:solidFill>
                          <a:srgbClr val="000000"/>
                        </a:solidFill>
                        <a:effectLst/>
                        <a:latin typeface="Noto Sans KR" panose="020B0200000000000000" pitchFamily="50" charset="-127"/>
                        <a:ea typeface="Noto Sans KR" panose="020B0200000000000000" pitchFamily="50" charset="-127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3724591469"/>
                  </a:ext>
                </a:extLst>
              </a:tr>
              <a:tr h="220980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200" u="none" strike="noStrike">
                          <a:effectLst/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기타 </a:t>
                      </a:r>
                      <a:endParaRPr lang="ko-KR" altLang="en-US" sz="1200" b="0" i="0" u="none" strike="noStrike">
                        <a:solidFill>
                          <a:srgbClr val="000000"/>
                        </a:solidFill>
                        <a:effectLst/>
                        <a:latin typeface="Noto Sans KR" panose="020B0200000000000000" pitchFamily="50" charset="-127"/>
                        <a:ea typeface="Noto Sans KR" panose="020B0200000000000000" pitchFamily="50" charset="-127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u="none" strike="noStrike">
                          <a:effectLst/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12</a:t>
                      </a:r>
                      <a:endParaRPr lang="en-US" altLang="ko-KR" sz="1200" b="0" i="0" u="none" strike="noStrike">
                        <a:solidFill>
                          <a:srgbClr val="000000"/>
                        </a:solidFill>
                        <a:effectLst/>
                        <a:latin typeface="Noto Sans KR" panose="020B0200000000000000" pitchFamily="50" charset="-127"/>
                        <a:ea typeface="Noto Sans KR" panose="020B0200000000000000" pitchFamily="50" charset="-127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63783406"/>
                  </a:ext>
                </a:extLst>
              </a:tr>
              <a:tr h="220980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200" u="none" strike="noStrike">
                          <a:effectLst/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보라카이 </a:t>
                      </a:r>
                      <a:endParaRPr lang="ko-KR" altLang="en-US" sz="1200" b="0" i="0" u="none" strike="noStrike">
                        <a:solidFill>
                          <a:srgbClr val="000000"/>
                        </a:solidFill>
                        <a:effectLst/>
                        <a:latin typeface="Noto Sans KR" panose="020B0200000000000000" pitchFamily="50" charset="-127"/>
                        <a:ea typeface="Noto Sans KR" panose="020B0200000000000000" pitchFamily="50" charset="-127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u="none" strike="noStrike">
                          <a:effectLst/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4</a:t>
                      </a:r>
                      <a:endParaRPr lang="en-US" altLang="ko-KR" sz="1200" b="0" i="0" u="none" strike="noStrike">
                        <a:solidFill>
                          <a:srgbClr val="000000"/>
                        </a:solidFill>
                        <a:effectLst/>
                        <a:latin typeface="Noto Sans KR" panose="020B0200000000000000" pitchFamily="50" charset="-127"/>
                        <a:ea typeface="Noto Sans KR" panose="020B0200000000000000" pitchFamily="50" charset="-127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804858682"/>
                  </a:ext>
                </a:extLst>
              </a:tr>
              <a:tr h="220980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200" u="none" strike="noStrike">
                          <a:effectLst/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태국 </a:t>
                      </a:r>
                      <a:endParaRPr lang="ko-KR" altLang="en-US" sz="1200" b="0" i="0" u="none" strike="noStrike">
                        <a:solidFill>
                          <a:srgbClr val="000000"/>
                        </a:solidFill>
                        <a:effectLst/>
                        <a:latin typeface="Noto Sans KR" panose="020B0200000000000000" pitchFamily="50" charset="-127"/>
                        <a:ea typeface="Noto Sans KR" panose="020B0200000000000000" pitchFamily="50" charset="-127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u="none" strike="noStrike">
                          <a:effectLst/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4</a:t>
                      </a:r>
                      <a:endParaRPr lang="en-US" altLang="ko-KR" sz="1200" b="0" i="0" u="none" strike="noStrike">
                        <a:solidFill>
                          <a:srgbClr val="000000"/>
                        </a:solidFill>
                        <a:effectLst/>
                        <a:latin typeface="Noto Sans KR" panose="020B0200000000000000" pitchFamily="50" charset="-127"/>
                        <a:ea typeface="Noto Sans KR" panose="020B0200000000000000" pitchFamily="50" charset="-127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730703520"/>
                  </a:ext>
                </a:extLst>
              </a:tr>
              <a:tr h="220980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200" u="none" strike="noStrike">
                          <a:effectLst/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피트 </a:t>
                      </a:r>
                      <a:endParaRPr lang="ko-KR" altLang="en-US" sz="1200" b="0" i="0" u="none" strike="noStrike">
                        <a:solidFill>
                          <a:srgbClr val="000000"/>
                        </a:solidFill>
                        <a:effectLst/>
                        <a:latin typeface="Noto Sans KR" panose="020B0200000000000000" pitchFamily="50" charset="-127"/>
                        <a:ea typeface="Noto Sans KR" panose="020B0200000000000000" pitchFamily="50" charset="-127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u="none" strike="noStrike">
                          <a:effectLst/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4</a:t>
                      </a:r>
                      <a:endParaRPr lang="en-US" altLang="ko-KR" sz="1200" b="0" i="0" u="none" strike="noStrike">
                        <a:solidFill>
                          <a:srgbClr val="000000"/>
                        </a:solidFill>
                        <a:effectLst/>
                        <a:latin typeface="Noto Sans KR" panose="020B0200000000000000" pitchFamily="50" charset="-127"/>
                        <a:ea typeface="Noto Sans KR" panose="020B0200000000000000" pitchFamily="50" charset="-127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499967798"/>
                  </a:ext>
                </a:extLst>
              </a:tr>
              <a:tr h="220980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200" b="1" u="none" strike="noStrike" dirty="0">
                          <a:effectLst/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계</a:t>
                      </a:r>
                      <a:endParaRPr lang="ko-KR" alt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Noto Sans KR" panose="020B0200000000000000" pitchFamily="50" charset="-127"/>
                        <a:ea typeface="Noto Sans KR" panose="020B0200000000000000" pitchFamily="50" charset="-127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1" u="none" strike="noStrike" dirty="0">
                          <a:effectLst/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54</a:t>
                      </a:r>
                      <a:endParaRPr lang="en-US" altLang="ko-KR" sz="1200" b="1" i="0" u="none" strike="noStrike" dirty="0">
                        <a:solidFill>
                          <a:srgbClr val="000000"/>
                        </a:solidFill>
                        <a:effectLst/>
                        <a:latin typeface="Noto Sans KR" panose="020B0200000000000000" pitchFamily="50" charset="-127"/>
                        <a:ea typeface="Noto Sans KR" panose="020B0200000000000000" pitchFamily="50" charset="-127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3943605341"/>
                  </a:ext>
                </a:extLst>
              </a:tr>
            </a:tbl>
          </a:graphicData>
        </a:graphic>
      </p:graphicFrame>
      <p:graphicFrame>
        <p:nvGraphicFramePr>
          <p:cNvPr id="20" name="차트 19">
            <a:extLst>
              <a:ext uri="{FF2B5EF4-FFF2-40B4-BE49-F238E27FC236}">
                <a16:creationId xmlns:a16="http://schemas.microsoft.com/office/drawing/2014/main" id="{DE7C2281-D4BE-58D3-26DE-6615B9BB353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21438283"/>
              </p:ext>
            </p:extLst>
          </p:nvPr>
        </p:nvGraphicFramePr>
        <p:xfrm>
          <a:off x="8901016" y="3116585"/>
          <a:ext cx="3070246" cy="326679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1" name="TextBox 20">
            <a:extLst>
              <a:ext uri="{FF2B5EF4-FFF2-40B4-BE49-F238E27FC236}">
                <a16:creationId xmlns:a16="http://schemas.microsoft.com/office/drawing/2014/main" id="{761A6796-FA0F-166C-E3BD-EFE8DBF73A99}"/>
              </a:ext>
            </a:extLst>
          </p:cNvPr>
          <p:cNvSpPr txBox="1"/>
          <p:nvPr/>
        </p:nvSpPr>
        <p:spPr>
          <a:xfrm>
            <a:off x="5199259" y="452856"/>
            <a:ext cx="61283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en-US" dirty="0">
                <a:latin typeface="Noto Sans KR" panose="020B0200000000000000" pitchFamily="50" charset="-127"/>
                <a:ea typeface="Noto Sans KR" panose="020B0200000000000000" pitchFamily="50" charset="-127"/>
              </a:rPr>
              <a:t>공부</a:t>
            </a:r>
            <a:endParaRPr lang="en-US" altLang="ko-KR" sz="1800" dirty="0">
              <a:solidFill>
                <a:schemeClr val="tx1"/>
              </a:solidFill>
              <a:latin typeface="Noto Sans KR" panose="020B0200000000000000" pitchFamily="50" charset="-127"/>
              <a:ea typeface="Noto Sans KR" panose="020B0200000000000000" pitchFamily="50" charset="-127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F8AC0806-9E8F-1F9D-4A16-0896AF84E7D5}"/>
              </a:ext>
            </a:extLst>
          </p:cNvPr>
          <p:cNvSpPr txBox="1"/>
          <p:nvPr/>
        </p:nvSpPr>
        <p:spPr>
          <a:xfrm>
            <a:off x="7662293" y="448876"/>
            <a:ext cx="61283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en-US" dirty="0">
                <a:latin typeface="Noto Sans KR" panose="020B0200000000000000" pitchFamily="50" charset="-127"/>
                <a:ea typeface="Noto Sans KR" panose="020B0200000000000000" pitchFamily="50" charset="-127"/>
              </a:rPr>
              <a:t>취미</a:t>
            </a:r>
            <a:endParaRPr lang="en-US" altLang="ko-KR" sz="1800" dirty="0">
              <a:solidFill>
                <a:schemeClr val="tx1"/>
              </a:solidFill>
              <a:latin typeface="Noto Sans KR" panose="020B0200000000000000" pitchFamily="50" charset="-127"/>
              <a:ea typeface="Noto Sans KR" panose="020B0200000000000000" pitchFamily="50" charset="-127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08BED61-5C36-3BE4-8E59-213D475AF010}"/>
              </a:ext>
            </a:extLst>
          </p:cNvPr>
          <p:cNvSpPr txBox="1"/>
          <p:nvPr/>
        </p:nvSpPr>
        <p:spPr>
          <a:xfrm>
            <a:off x="9295312" y="111442"/>
            <a:ext cx="2281652" cy="3785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ko-KR" sz="1860" dirty="0">
                <a:solidFill>
                  <a:schemeClr val="tx1"/>
                </a:solidFill>
                <a:latin typeface="noto sans kr bold" panose="020B0200000000000000" pitchFamily="50" charset="-127"/>
                <a:ea typeface="noto sans kr bold" panose="020B0200000000000000" pitchFamily="50" charset="-127"/>
              </a:rPr>
              <a:t>1</a:t>
            </a:r>
            <a:r>
              <a:rPr lang="ko-KR" altLang="en-US" sz="1860" dirty="0">
                <a:solidFill>
                  <a:schemeClr val="tx1"/>
                </a:solidFill>
                <a:latin typeface="noto sans kr bold" panose="020B0200000000000000" pitchFamily="50" charset="-127"/>
                <a:ea typeface="noto sans kr bold" panose="020B0200000000000000" pitchFamily="50" charset="-127"/>
              </a:rPr>
              <a:t>분기 공부</a:t>
            </a:r>
            <a:r>
              <a:rPr lang="en-US" altLang="ko-KR" sz="1860" dirty="0">
                <a:solidFill>
                  <a:schemeClr val="tx1"/>
                </a:solidFill>
                <a:latin typeface="noto sans kr bold" panose="020B0200000000000000" pitchFamily="50" charset="-127"/>
                <a:ea typeface="noto sans kr bold" panose="020B0200000000000000" pitchFamily="50" charset="-127"/>
              </a:rPr>
              <a:t>:</a:t>
            </a:r>
            <a:r>
              <a:rPr lang="ko-KR" altLang="en-US" sz="1860" dirty="0">
                <a:solidFill>
                  <a:schemeClr val="tx1"/>
                </a:solidFill>
                <a:latin typeface="noto sans kr bold" panose="020B0200000000000000" pitchFamily="50" charset="-127"/>
                <a:ea typeface="noto sans kr bold" panose="020B0200000000000000" pitchFamily="50" charset="-127"/>
              </a:rPr>
              <a:t>취미 비율</a:t>
            </a:r>
            <a:endParaRPr lang="en-US" altLang="ko-KR" sz="1860" dirty="0">
              <a:solidFill>
                <a:schemeClr val="tx1"/>
              </a:solidFill>
              <a:latin typeface="noto sans kr bold" panose="020B0200000000000000" pitchFamily="50" charset="-127"/>
              <a:ea typeface="noto sans kr bold" panose="020B0200000000000000" pitchFamily="50" charset="-127"/>
            </a:endParaRPr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D57D530C-81B4-17C2-AF5B-C8165D277621}"/>
              </a:ext>
            </a:extLst>
          </p:cNvPr>
          <p:cNvSpPr/>
          <p:nvPr/>
        </p:nvSpPr>
        <p:spPr>
          <a:xfrm>
            <a:off x="11116677" y="5789008"/>
            <a:ext cx="973031" cy="548330"/>
          </a:xfrm>
          <a:prstGeom prst="rect">
            <a:avLst/>
          </a:prstGeom>
          <a:noFill/>
          <a:ln>
            <a:solidFill>
              <a:srgbClr val="1E373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o-KR" altLang="en-US" sz="1400" dirty="0">
                <a:solidFill>
                  <a:schemeClr val="tx1"/>
                </a:solidFill>
                <a:latin typeface="Noto Sans KR Light" panose="020B0600000101010101" charset="-127"/>
                <a:ea typeface="Noto Sans KR Light" panose="020B0600000101010101" charset="-127"/>
              </a:rPr>
              <a:t>공부</a:t>
            </a:r>
            <a:r>
              <a:rPr lang="en-US" altLang="ko-KR" sz="1400" dirty="0">
                <a:solidFill>
                  <a:schemeClr val="tx1"/>
                </a:solidFill>
                <a:latin typeface="Noto Sans KR Light" panose="020B0600000101010101" charset="-127"/>
                <a:ea typeface="Noto Sans KR Light" panose="020B0600000101010101" charset="-127"/>
              </a:rPr>
              <a:t>: 75%</a:t>
            </a:r>
          </a:p>
          <a:p>
            <a:r>
              <a:rPr lang="ko-KR" altLang="en-US" sz="1400" dirty="0">
                <a:solidFill>
                  <a:schemeClr val="tx1"/>
                </a:solidFill>
                <a:latin typeface="Noto Sans KR Light" panose="020B0600000101010101" charset="-127"/>
                <a:ea typeface="Noto Sans KR Light" panose="020B0600000101010101" charset="-127"/>
              </a:rPr>
              <a:t>취미</a:t>
            </a:r>
            <a:r>
              <a:rPr lang="en-US" altLang="ko-KR" sz="1400" dirty="0">
                <a:solidFill>
                  <a:schemeClr val="tx1"/>
                </a:solidFill>
                <a:latin typeface="Noto Sans KR Light" panose="020B0600000101010101" charset="-127"/>
                <a:ea typeface="Noto Sans KR Light" panose="020B0600000101010101" charset="-127"/>
              </a:rPr>
              <a:t>: 25%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FDCBC17D-B00D-4708-C697-5261B2994E1C}"/>
              </a:ext>
            </a:extLst>
          </p:cNvPr>
          <p:cNvSpPr txBox="1"/>
          <p:nvPr/>
        </p:nvSpPr>
        <p:spPr>
          <a:xfrm>
            <a:off x="1288804" y="1790644"/>
            <a:ext cx="190584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en-US" sz="1800" dirty="0">
                <a:solidFill>
                  <a:schemeClr val="tx1"/>
                </a:solidFill>
                <a:latin typeface="Noto Sans KR" panose="020B0200000000000000" pitchFamily="50" charset="-127"/>
                <a:ea typeface="Noto Sans KR" panose="020B0200000000000000" pitchFamily="50" charset="-127"/>
              </a:rPr>
              <a:t>상위 </a:t>
            </a:r>
            <a:r>
              <a:rPr lang="en-US" altLang="ko-KR" sz="1800" dirty="0">
                <a:solidFill>
                  <a:schemeClr val="tx1"/>
                </a:solidFill>
                <a:latin typeface="Noto Sans KR" panose="020B0200000000000000" pitchFamily="50" charset="-127"/>
                <a:ea typeface="Noto Sans KR" panose="020B0200000000000000" pitchFamily="50" charset="-127"/>
              </a:rPr>
              <a:t>10</a:t>
            </a:r>
            <a:r>
              <a:rPr lang="ko-KR" altLang="en-US" sz="1800" dirty="0">
                <a:solidFill>
                  <a:schemeClr val="tx1"/>
                </a:solidFill>
                <a:latin typeface="Noto Sans KR" panose="020B0200000000000000" pitchFamily="50" charset="-127"/>
                <a:ea typeface="Noto Sans KR" panose="020B0200000000000000" pitchFamily="50" charset="-127"/>
              </a:rPr>
              <a:t>개의 단어</a:t>
            </a:r>
            <a:endParaRPr lang="en-US" altLang="ko-KR" sz="1800" dirty="0">
              <a:solidFill>
                <a:schemeClr val="tx1"/>
              </a:solidFill>
              <a:latin typeface="Noto Sans KR" panose="020B0200000000000000" pitchFamily="50" charset="-127"/>
              <a:ea typeface="Noto Sans KR" panose="020B0200000000000000" pitchFamily="50" charset="-127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CFA741E5-FFB5-3A70-49FE-0553985F3E8F}"/>
              </a:ext>
            </a:extLst>
          </p:cNvPr>
          <p:cNvSpPr txBox="1"/>
          <p:nvPr/>
        </p:nvSpPr>
        <p:spPr>
          <a:xfrm>
            <a:off x="6683110" y="3682563"/>
            <a:ext cx="2571195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ko-KR" sz="1600" dirty="0">
                <a:latin typeface="Noto Sans KR" panose="020B0200000000000000" pitchFamily="50" charset="-127"/>
                <a:ea typeface="Noto Sans KR" panose="020B0200000000000000" pitchFamily="50" charset="-127"/>
              </a:rPr>
              <a:t>*</a:t>
            </a:r>
            <a:r>
              <a:rPr lang="ko-KR" altLang="en-US" sz="1600" dirty="0">
                <a:latin typeface="Noto Sans KR" panose="020B0200000000000000" pitchFamily="50" charset="-127"/>
                <a:ea typeface="Noto Sans KR" panose="020B0200000000000000" pitchFamily="50" charset="-127"/>
              </a:rPr>
              <a:t>과제</a:t>
            </a:r>
            <a:r>
              <a:rPr lang="en-US" altLang="ko-KR" sz="1600" dirty="0">
                <a:latin typeface="Noto Sans KR" panose="020B0200000000000000" pitchFamily="50" charset="-127"/>
                <a:ea typeface="Noto Sans KR" panose="020B0200000000000000" pitchFamily="50" charset="-127"/>
              </a:rPr>
              <a:t>, </a:t>
            </a:r>
            <a:r>
              <a:rPr lang="ko-KR" altLang="en-US" sz="1600" dirty="0">
                <a:latin typeface="Noto Sans KR" panose="020B0200000000000000" pitchFamily="50" charset="-127"/>
                <a:ea typeface="Noto Sans KR" panose="020B0200000000000000" pitchFamily="50" charset="-127"/>
              </a:rPr>
              <a:t>공부는 다른 단어와   </a:t>
            </a:r>
            <a:endParaRPr lang="en-US" altLang="ko-KR" sz="1600" dirty="0">
              <a:latin typeface="Noto Sans KR" panose="020B0200000000000000" pitchFamily="50" charset="-127"/>
              <a:ea typeface="Noto Sans KR" panose="020B0200000000000000" pitchFamily="50" charset="-127"/>
            </a:endParaRPr>
          </a:p>
          <a:p>
            <a:r>
              <a:rPr lang="en-US" altLang="ko-KR" sz="1600" dirty="0">
                <a:latin typeface="Noto Sans KR" panose="020B0200000000000000" pitchFamily="50" charset="-127"/>
                <a:ea typeface="Noto Sans KR" panose="020B0200000000000000" pitchFamily="50" charset="-127"/>
              </a:rPr>
              <a:t>  </a:t>
            </a:r>
            <a:r>
              <a:rPr lang="ko-KR" altLang="en-US" sz="1600" dirty="0">
                <a:latin typeface="Noto Sans KR" panose="020B0200000000000000" pitchFamily="50" charset="-127"/>
                <a:ea typeface="Noto Sans KR" panose="020B0200000000000000" pitchFamily="50" charset="-127"/>
              </a:rPr>
              <a:t>보통 같이 조합되므로 </a:t>
            </a:r>
            <a:endParaRPr lang="en-US" altLang="ko-KR" sz="1600" dirty="0">
              <a:latin typeface="Noto Sans KR" panose="020B0200000000000000" pitchFamily="50" charset="-127"/>
              <a:ea typeface="Noto Sans KR" panose="020B0200000000000000" pitchFamily="50" charset="-127"/>
            </a:endParaRPr>
          </a:p>
          <a:p>
            <a:r>
              <a:rPr lang="ko-KR" altLang="en-US" sz="1600" dirty="0">
                <a:latin typeface="Noto Sans KR" panose="020B0200000000000000" pitchFamily="50" charset="-127"/>
                <a:ea typeface="Noto Sans KR" panose="020B0200000000000000" pitchFamily="50" charset="-127"/>
              </a:rPr>
              <a:t>  제외하였음</a:t>
            </a:r>
            <a:r>
              <a:rPr lang="en-US" altLang="ko-KR" sz="1600" dirty="0">
                <a:latin typeface="Noto Sans KR" panose="020B0200000000000000" pitchFamily="50" charset="-127"/>
                <a:ea typeface="Noto Sans KR" panose="020B0200000000000000" pitchFamily="50" charset="-127"/>
              </a:rPr>
              <a:t>. (</a:t>
            </a:r>
            <a:r>
              <a:rPr lang="ko-KR" altLang="en-US" sz="1600" dirty="0">
                <a:latin typeface="Noto Sans KR" panose="020B0200000000000000" pitchFamily="50" charset="-127"/>
                <a:ea typeface="Noto Sans KR" panose="020B0200000000000000" pitchFamily="50" charset="-127"/>
              </a:rPr>
              <a:t>중복 제거</a:t>
            </a:r>
            <a:r>
              <a:rPr lang="en-US" altLang="ko-KR" sz="1600" dirty="0">
                <a:latin typeface="Noto Sans KR" panose="020B0200000000000000" pitchFamily="50" charset="-127"/>
                <a:ea typeface="Noto Sans KR" panose="020B0200000000000000" pitchFamily="50" charset="-127"/>
              </a:rPr>
              <a:t>)</a:t>
            </a:r>
          </a:p>
          <a:p>
            <a:endParaRPr lang="en-US" altLang="ko-KR" sz="1600" dirty="0">
              <a:solidFill>
                <a:schemeClr val="tx1"/>
              </a:solidFill>
              <a:latin typeface="Noto Sans KR" panose="020B0200000000000000" pitchFamily="50" charset="-127"/>
              <a:ea typeface="Noto Sans KR" panose="020B0200000000000000" pitchFamily="50" charset="-127"/>
            </a:endParaRPr>
          </a:p>
          <a:p>
            <a:r>
              <a:rPr lang="en-US" altLang="ko-KR" sz="1600" dirty="0">
                <a:latin typeface="Noto Sans KR" panose="020B0200000000000000" pitchFamily="50" charset="-127"/>
                <a:ea typeface="Noto Sans KR" panose="020B0200000000000000" pitchFamily="50" charset="-127"/>
              </a:rPr>
              <a:t>**</a:t>
            </a:r>
            <a:r>
              <a:rPr lang="ko-KR" altLang="en-US" sz="1600" dirty="0">
                <a:latin typeface="Noto Sans KR" panose="020B0200000000000000" pitchFamily="50" charset="-127"/>
                <a:ea typeface="Noto Sans KR" panose="020B0200000000000000" pitchFamily="50" charset="-127"/>
              </a:rPr>
              <a:t>시험은 목적성을 가지므로</a:t>
            </a:r>
            <a:endParaRPr lang="en-US" altLang="ko-KR" sz="1600" dirty="0">
              <a:latin typeface="Noto Sans KR" panose="020B0200000000000000" pitchFamily="50" charset="-127"/>
              <a:ea typeface="Noto Sans KR" panose="020B0200000000000000" pitchFamily="50" charset="-127"/>
            </a:endParaRPr>
          </a:p>
          <a:p>
            <a:r>
              <a:rPr lang="en-US" altLang="ko-KR" sz="1600" dirty="0">
                <a:solidFill>
                  <a:schemeClr val="tx1"/>
                </a:solidFill>
                <a:latin typeface="Noto Sans KR" panose="020B0200000000000000" pitchFamily="50" charset="-127"/>
                <a:ea typeface="Noto Sans KR" panose="020B0200000000000000" pitchFamily="50" charset="-127"/>
              </a:rPr>
              <a:t>    </a:t>
            </a:r>
            <a:r>
              <a:rPr lang="ko-KR" altLang="en-US" sz="1600" dirty="0">
                <a:solidFill>
                  <a:schemeClr val="tx1"/>
                </a:solidFill>
                <a:latin typeface="Noto Sans KR" panose="020B0200000000000000" pitchFamily="50" charset="-127"/>
                <a:ea typeface="Noto Sans KR" panose="020B0200000000000000" pitchFamily="50" charset="-127"/>
              </a:rPr>
              <a:t>제외하지 않았음</a:t>
            </a:r>
            <a:endParaRPr lang="en-US" altLang="ko-KR" sz="1600" dirty="0">
              <a:solidFill>
                <a:schemeClr val="tx1"/>
              </a:solidFill>
              <a:latin typeface="Noto Sans KR" panose="020B0200000000000000" pitchFamily="50" charset="-127"/>
              <a:ea typeface="Noto Sans KR" panose="020B0200000000000000" pitchFamily="50" charset="-127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D68F6188-3518-73F4-CEC7-FA94F18291F1}"/>
              </a:ext>
            </a:extLst>
          </p:cNvPr>
          <p:cNvSpPr txBox="1"/>
          <p:nvPr/>
        </p:nvSpPr>
        <p:spPr>
          <a:xfrm>
            <a:off x="9964728" y="1983583"/>
            <a:ext cx="63817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en-US" sz="1800" dirty="0">
                <a:solidFill>
                  <a:schemeClr val="tx1"/>
                </a:solidFill>
                <a:latin typeface="Noto Sans KR" panose="020B0200000000000000" pitchFamily="50" charset="-127"/>
                <a:ea typeface="Noto Sans KR" panose="020B0200000000000000" pitchFamily="50" charset="-127"/>
              </a:rPr>
              <a:t>취미</a:t>
            </a:r>
            <a:endParaRPr lang="en-US" altLang="ko-KR" sz="1800" dirty="0">
              <a:solidFill>
                <a:schemeClr val="tx1"/>
              </a:solidFill>
              <a:latin typeface="Noto Sans KR" panose="020B0200000000000000" pitchFamily="50" charset="-127"/>
              <a:ea typeface="Noto Sans KR" panose="020B0200000000000000" pitchFamily="50" charset="-127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E6A929FC-E352-6E79-C00B-E1EA60C504D3}"/>
              </a:ext>
            </a:extLst>
          </p:cNvPr>
          <p:cNvSpPr txBox="1"/>
          <p:nvPr/>
        </p:nvSpPr>
        <p:spPr>
          <a:xfrm>
            <a:off x="10265023" y="1007851"/>
            <a:ext cx="63817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en-US" sz="1800" dirty="0">
                <a:solidFill>
                  <a:schemeClr val="tx1"/>
                </a:solidFill>
                <a:latin typeface="Noto Sans KR" panose="020B0200000000000000" pitchFamily="50" charset="-127"/>
                <a:ea typeface="Noto Sans KR" panose="020B0200000000000000" pitchFamily="50" charset="-127"/>
              </a:rPr>
              <a:t>공부</a:t>
            </a:r>
            <a:endParaRPr lang="en-US" altLang="ko-KR" sz="1800" dirty="0">
              <a:solidFill>
                <a:schemeClr val="tx1"/>
              </a:solidFill>
              <a:latin typeface="Noto Sans KR" panose="020B0200000000000000" pitchFamily="50" charset="-127"/>
              <a:ea typeface="Noto Sans KR" panose="020B0200000000000000" pitchFamily="50" charset="-127"/>
            </a:endParaRPr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CD51CD06-8684-8BBC-F58C-24BAAE3CAE20}"/>
              </a:ext>
            </a:extLst>
          </p:cNvPr>
          <p:cNvSpPr/>
          <p:nvPr/>
        </p:nvSpPr>
        <p:spPr>
          <a:xfrm>
            <a:off x="11112481" y="2660144"/>
            <a:ext cx="985089" cy="548330"/>
          </a:xfrm>
          <a:prstGeom prst="rect">
            <a:avLst/>
          </a:prstGeom>
          <a:noFill/>
          <a:ln>
            <a:solidFill>
              <a:srgbClr val="1E373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o-KR" altLang="en-US" sz="1400" dirty="0">
                <a:solidFill>
                  <a:schemeClr val="tx1"/>
                </a:solidFill>
                <a:latin typeface="Noto Sans KR Light" panose="020B0600000101010101" charset="-127"/>
                <a:ea typeface="Noto Sans KR Light" panose="020B0600000101010101" charset="-127"/>
              </a:rPr>
              <a:t>공부</a:t>
            </a:r>
            <a:r>
              <a:rPr lang="en-US" altLang="ko-KR" sz="1400" dirty="0">
                <a:solidFill>
                  <a:schemeClr val="tx1"/>
                </a:solidFill>
                <a:latin typeface="Noto Sans KR Light" panose="020B0600000101010101" charset="-127"/>
                <a:ea typeface="Noto Sans KR Light" panose="020B0600000101010101" charset="-127"/>
              </a:rPr>
              <a:t>: 43%</a:t>
            </a:r>
          </a:p>
          <a:p>
            <a:r>
              <a:rPr lang="ko-KR" altLang="en-US" sz="1400" dirty="0">
                <a:solidFill>
                  <a:schemeClr val="tx1"/>
                </a:solidFill>
                <a:latin typeface="Noto Sans KR Light" panose="020B0600000101010101" charset="-127"/>
                <a:ea typeface="Noto Sans KR Light" panose="020B0600000101010101" charset="-127"/>
              </a:rPr>
              <a:t>취미</a:t>
            </a:r>
            <a:r>
              <a:rPr lang="en-US" altLang="ko-KR" sz="1400" dirty="0">
                <a:solidFill>
                  <a:schemeClr val="tx1"/>
                </a:solidFill>
                <a:latin typeface="Noto Sans KR Light" panose="020B0600000101010101" charset="-127"/>
                <a:ea typeface="Noto Sans KR Light" panose="020B0600000101010101" charset="-127"/>
              </a:rPr>
              <a:t>: 57%</a:t>
            </a:r>
          </a:p>
        </p:txBody>
      </p:sp>
    </p:spTree>
    <p:extLst>
      <p:ext uri="{BB962C8B-B14F-4D97-AF65-F5344CB8AC3E}">
        <p14:creationId xmlns:p14="http://schemas.microsoft.com/office/powerpoint/2010/main" val="243695653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사용자 지정 3">
      <a:majorFont>
        <a:latin typeface="Noto Sans KR"/>
        <a:ea typeface="Noto Sans KR"/>
        <a:cs typeface=""/>
      </a:majorFont>
      <a:minorFont>
        <a:latin typeface="Noto Sans KR"/>
        <a:ea typeface="Noto Sans KR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1243</TotalTime>
  <Words>727</Words>
  <Application>Microsoft Office PowerPoint</Application>
  <PresentationFormat>와이드스크린</PresentationFormat>
  <Paragraphs>200</Paragraphs>
  <Slides>10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6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10</vt:i4>
      </vt:variant>
    </vt:vector>
  </HeadingPairs>
  <TitlesOfParts>
    <vt:vector size="17" baseType="lpstr">
      <vt:lpstr>Noto Sans KR Light</vt:lpstr>
      <vt:lpstr>Noto Sans KR Medium</vt:lpstr>
      <vt:lpstr>Arial</vt:lpstr>
      <vt:lpstr>Noto Sans KR</vt:lpstr>
      <vt:lpstr>noto sans kr bold</vt:lpstr>
      <vt:lpstr>Noto Sans KR Black</vt:lpstr>
      <vt:lpstr>Office 테마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유용균</dc:creator>
  <cp:lastModifiedBy>유용균</cp:lastModifiedBy>
  <cp:revision>14</cp:revision>
  <dcterms:created xsi:type="dcterms:W3CDTF">2023-03-27T12:56:42Z</dcterms:created>
  <dcterms:modified xsi:type="dcterms:W3CDTF">2025-07-30T17:36:07Z</dcterms:modified>
</cp:coreProperties>
</file>